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74" r:id="rId5"/>
    <p:sldId id="275" r:id="rId6"/>
    <p:sldId id="277" r:id="rId7"/>
    <p:sldId id="278" r:id="rId8"/>
    <p:sldId id="279" r:id="rId9"/>
    <p:sldId id="259" r:id="rId10"/>
    <p:sldId id="268" r:id="rId11"/>
    <p:sldId id="270" r:id="rId12"/>
    <p:sldId id="269" r:id="rId13"/>
    <p:sldId id="260" r:id="rId14"/>
    <p:sldId id="271" r:id="rId15"/>
    <p:sldId id="272" r:id="rId16"/>
    <p:sldId id="276" r:id="rId17"/>
    <p:sldId id="280" r:id="rId18"/>
    <p:sldId id="281" r:id="rId19"/>
    <p:sldId id="282" r:id="rId20"/>
    <p:sldId id="283" r:id="rId21"/>
    <p:sldId id="264" r:id="rId22"/>
    <p:sldId id="266" r:id="rId23"/>
    <p:sldId id="26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CCFF"/>
    <a:srgbClr val="FFFF99"/>
    <a:srgbClr val="CCFF33"/>
    <a:srgbClr val="FF3300"/>
    <a:srgbClr val="B48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433" autoAdjust="0"/>
  </p:normalViewPr>
  <p:slideViewPr>
    <p:cSldViewPr>
      <p:cViewPr varScale="1">
        <p:scale>
          <a:sx n="116" d="100"/>
          <a:sy n="116" d="100"/>
        </p:scale>
        <p:origin x="14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01CA25-BA2B-4579-8DF5-7BA42A2A0551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</dgm:pt>
    <dgm:pt modelId="{F277381A-FD64-47C1-86E2-44419620EE7C}">
      <dgm:prSet phldrT="[Текст]"/>
      <dgm:spPr/>
      <dgm:t>
        <a:bodyPr/>
        <a:lstStyle/>
        <a:p>
          <a:r>
            <a:rPr lang="ru-RU" dirty="0" smtClean="0"/>
            <a:t>Наследственная предрасположенность</a:t>
          </a:r>
          <a:endParaRPr lang="ru-RU" dirty="0"/>
        </a:p>
      </dgm:t>
    </dgm:pt>
    <dgm:pt modelId="{C5764CE4-CBA2-4F5A-BC40-61199954185E}" type="parTrans" cxnId="{A899B0E3-18B2-4218-B191-E0F8C2E24AAE}">
      <dgm:prSet/>
      <dgm:spPr/>
      <dgm:t>
        <a:bodyPr/>
        <a:lstStyle/>
        <a:p>
          <a:endParaRPr lang="ru-RU"/>
        </a:p>
      </dgm:t>
    </dgm:pt>
    <dgm:pt modelId="{8302B540-C027-400F-88BA-412A88F81174}" type="sibTrans" cxnId="{A899B0E3-18B2-4218-B191-E0F8C2E24AAE}">
      <dgm:prSet/>
      <dgm:spPr/>
      <dgm:t>
        <a:bodyPr/>
        <a:lstStyle/>
        <a:p>
          <a:endParaRPr lang="ru-RU"/>
        </a:p>
      </dgm:t>
    </dgm:pt>
    <dgm:pt modelId="{549F6567-0098-4774-AF86-209823BAD262}">
      <dgm:prSet phldrT="[Текст]"/>
      <dgm:spPr/>
      <dgm:t>
        <a:bodyPr/>
        <a:lstStyle/>
        <a:p>
          <a:r>
            <a:rPr lang="ru-RU" dirty="0" smtClean="0"/>
            <a:t>Химические и биологические факторы</a:t>
          </a:r>
          <a:endParaRPr lang="ru-RU" dirty="0"/>
        </a:p>
      </dgm:t>
    </dgm:pt>
    <dgm:pt modelId="{08FA60DE-260D-4BFE-9408-FAF9281EC04D}" type="parTrans" cxnId="{D4F6E51F-B844-479C-8327-D18FE69E23CA}">
      <dgm:prSet/>
      <dgm:spPr/>
      <dgm:t>
        <a:bodyPr/>
        <a:lstStyle/>
        <a:p>
          <a:endParaRPr lang="ru-RU"/>
        </a:p>
      </dgm:t>
    </dgm:pt>
    <dgm:pt modelId="{29C74207-7A24-42A9-ADC8-D29D82A5507D}" type="sibTrans" cxnId="{D4F6E51F-B844-479C-8327-D18FE69E23CA}">
      <dgm:prSet/>
      <dgm:spPr/>
      <dgm:t>
        <a:bodyPr/>
        <a:lstStyle/>
        <a:p>
          <a:endParaRPr lang="ru-RU"/>
        </a:p>
      </dgm:t>
    </dgm:pt>
    <dgm:pt modelId="{CE38672D-2B3C-4105-8EF4-3ACDE9B1E6C7}">
      <dgm:prSet phldrT="[Текст]"/>
      <dgm:spPr/>
      <dgm:t>
        <a:bodyPr/>
        <a:lstStyle/>
        <a:p>
          <a:r>
            <a:rPr lang="ru-RU" dirty="0" smtClean="0"/>
            <a:t>Перинатальная патология</a:t>
          </a:r>
          <a:endParaRPr lang="ru-RU" dirty="0"/>
        </a:p>
      </dgm:t>
    </dgm:pt>
    <dgm:pt modelId="{2AC32AEE-EDC9-4166-B345-1B13584822AF}" type="parTrans" cxnId="{384CC0DA-CB6E-43BA-8319-A2B518E45F37}">
      <dgm:prSet/>
      <dgm:spPr/>
      <dgm:t>
        <a:bodyPr/>
        <a:lstStyle/>
        <a:p>
          <a:endParaRPr lang="ru-RU"/>
        </a:p>
      </dgm:t>
    </dgm:pt>
    <dgm:pt modelId="{270BF261-C180-4404-806D-BA76EEF24DD2}" type="sibTrans" cxnId="{384CC0DA-CB6E-43BA-8319-A2B518E45F37}">
      <dgm:prSet/>
      <dgm:spPr/>
      <dgm:t>
        <a:bodyPr/>
        <a:lstStyle/>
        <a:p>
          <a:endParaRPr lang="ru-RU"/>
        </a:p>
      </dgm:t>
    </dgm:pt>
    <dgm:pt modelId="{1FB08970-EACC-4922-A850-A5126099B474}">
      <dgm:prSet/>
      <dgm:spPr/>
      <dgm:t>
        <a:bodyPr/>
        <a:lstStyle/>
        <a:p>
          <a:r>
            <a:rPr lang="ru-RU" dirty="0" smtClean="0"/>
            <a:t>Прием антибиотиков</a:t>
          </a:r>
          <a:endParaRPr lang="ru-RU" dirty="0"/>
        </a:p>
      </dgm:t>
    </dgm:pt>
    <dgm:pt modelId="{C08E2BFE-D066-4B1E-AEA4-1013B10B2D7E}" type="parTrans" cxnId="{A1D078CB-0EF2-40FD-9FBB-C3AEABD6DA0F}">
      <dgm:prSet/>
      <dgm:spPr/>
      <dgm:t>
        <a:bodyPr/>
        <a:lstStyle/>
        <a:p>
          <a:endParaRPr lang="ru-RU"/>
        </a:p>
      </dgm:t>
    </dgm:pt>
    <dgm:pt modelId="{70D68D47-A80F-4ACE-BEFD-46EBE20E9C8E}" type="sibTrans" cxnId="{A1D078CB-0EF2-40FD-9FBB-C3AEABD6DA0F}">
      <dgm:prSet/>
      <dgm:spPr/>
      <dgm:t>
        <a:bodyPr/>
        <a:lstStyle/>
        <a:p>
          <a:endParaRPr lang="ru-RU"/>
        </a:p>
      </dgm:t>
    </dgm:pt>
    <dgm:pt modelId="{604896B7-6940-4BBB-B0AB-2902DFFA8071}">
      <dgm:prSet/>
      <dgm:spPr/>
      <dgm:t>
        <a:bodyPr/>
        <a:lstStyle/>
        <a:p>
          <a:r>
            <a:rPr lang="ru-RU" dirty="0" smtClean="0"/>
            <a:t>Особенности воспитательного процесса</a:t>
          </a:r>
          <a:endParaRPr lang="ru-RU" dirty="0"/>
        </a:p>
      </dgm:t>
    </dgm:pt>
    <dgm:pt modelId="{35F6A747-4AB6-4EAD-B939-3824BAF88A58}" type="parTrans" cxnId="{0E7D64AE-C6B3-4F76-9C51-C9CB2B229BF6}">
      <dgm:prSet/>
      <dgm:spPr/>
      <dgm:t>
        <a:bodyPr/>
        <a:lstStyle/>
        <a:p>
          <a:endParaRPr lang="ru-RU"/>
        </a:p>
      </dgm:t>
    </dgm:pt>
    <dgm:pt modelId="{5FD143F8-C9F9-454D-AC83-529530F9629D}" type="sibTrans" cxnId="{0E7D64AE-C6B3-4F76-9C51-C9CB2B229BF6}">
      <dgm:prSet/>
      <dgm:spPr/>
      <dgm:t>
        <a:bodyPr/>
        <a:lstStyle/>
        <a:p>
          <a:endParaRPr lang="ru-RU"/>
        </a:p>
      </dgm:t>
    </dgm:pt>
    <dgm:pt modelId="{E765D4F9-E74A-496E-BEBB-97578CE81F16}">
      <dgm:prSet/>
      <dgm:spPr/>
      <dgm:t>
        <a:bodyPr/>
        <a:lstStyle/>
        <a:p>
          <a:r>
            <a:rPr lang="ru-RU" dirty="0" smtClean="0"/>
            <a:t>Стрессовый фактор</a:t>
          </a:r>
          <a:endParaRPr lang="ru-RU" dirty="0"/>
        </a:p>
      </dgm:t>
    </dgm:pt>
    <dgm:pt modelId="{6841514B-455B-42DA-A261-A24D3515B513}" type="parTrans" cxnId="{82320DC4-C8A5-466F-B32B-680C1F4A6A2E}">
      <dgm:prSet/>
      <dgm:spPr/>
      <dgm:t>
        <a:bodyPr/>
        <a:lstStyle/>
        <a:p>
          <a:endParaRPr lang="ru-RU"/>
        </a:p>
      </dgm:t>
    </dgm:pt>
    <dgm:pt modelId="{D83126E0-6930-44C4-ACEF-F6F9D5E7BA9B}" type="sibTrans" cxnId="{82320DC4-C8A5-466F-B32B-680C1F4A6A2E}">
      <dgm:prSet/>
      <dgm:spPr/>
      <dgm:t>
        <a:bodyPr/>
        <a:lstStyle/>
        <a:p>
          <a:endParaRPr lang="ru-RU"/>
        </a:p>
      </dgm:t>
    </dgm:pt>
    <dgm:pt modelId="{98874A79-2B6B-43F2-9F93-6817069818D0}">
      <dgm:prSet/>
      <dgm:spPr/>
      <dgm:t>
        <a:bodyPr/>
        <a:lstStyle/>
        <a:p>
          <a:r>
            <a:rPr lang="ru-RU" dirty="0" smtClean="0"/>
            <a:t>Гормональный фактор</a:t>
          </a:r>
          <a:endParaRPr lang="ru-RU" dirty="0"/>
        </a:p>
      </dgm:t>
    </dgm:pt>
    <dgm:pt modelId="{B861FAAC-C0D3-46E1-ABB4-A7EA858B69B6}" type="parTrans" cxnId="{39D3960F-46A1-43DB-BFA8-B91BADAFF28A}">
      <dgm:prSet/>
      <dgm:spPr/>
      <dgm:t>
        <a:bodyPr/>
        <a:lstStyle/>
        <a:p>
          <a:endParaRPr lang="ru-RU"/>
        </a:p>
      </dgm:t>
    </dgm:pt>
    <dgm:pt modelId="{5D6E7083-DC5A-4014-9C06-B6FF4D6DC06C}" type="sibTrans" cxnId="{39D3960F-46A1-43DB-BFA8-B91BADAFF28A}">
      <dgm:prSet/>
      <dgm:spPr/>
      <dgm:t>
        <a:bodyPr/>
        <a:lstStyle/>
        <a:p>
          <a:endParaRPr lang="ru-RU"/>
        </a:p>
      </dgm:t>
    </dgm:pt>
    <dgm:pt modelId="{880F5658-9E19-4B1C-B707-DFB2D7135D93}" type="pres">
      <dgm:prSet presAssocID="{EB01CA25-BA2B-4579-8DF5-7BA42A2A0551}" presName="compositeShape" presStyleCnt="0">
        <dgm:presLayoutVars>
          <dgm:dir/>
          <dgm:resizeHandles/>
        </dgm:presLayoutVars>
      </dgm:prSet>
      <dgm:spPr/>
    </dgm:pt>
    <dgm:pt modelId="{F371CD68-EC09-493D-9BF5-598783D84F18}" type="pres">
      <dgm:prSet presAssocID="{EB01CA25-BA2B-4579-8DF5-7BA42A2A0551}" presName="pyramid" presStyleLbl="node1" presStyleIdx="0" presStyleCnt="1"/>
      <dgm:spPr/>
    </dgm:pt>
    <dgm:pt modelId="{31C8A218-F1B2-461A-ACE8-A8225F311893}" type="pres">
      <dgm:prSet presAssocID="{EB01CA25-BA2B-4579-8DF5-7BA42A2A0551}" presName="theList" presStyleCnt="0"/>
      <dgm:spPr/>
    </dgm:pt>
    <dgm:pt modelId="{C2B9744F-5861-44BD-B557-E9568B0004BD}" type="pres">
      <dgm:prSet presAssocID="{F277381A-FD64-47C1-86E2-44419620EE7C}" presName="aNode" presStyleLbl="fg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75B152-917A-4402-8084-8518EB70996C}" type="pres">
      <dgm:prSet presAssocID="{F277381A-FD64-47C1-86E2-44419620EE7C}" presName="aSpace" presStyleCnt="0"/>
      <dgm:spPr/>
    </dgm:pt>
    <dgm:pt modelId="{4AE8C3BD-EE9B-4546-B6FB-309A82F05BE9}" type="pres">
      <dgm:prSet presAssocID="{549F6567-0098-4774-AF86-209823BAD262}" presName="aNode" presStyleLbl="fg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E65CEF-98EA-4132-A02D-24A06B0CD832}" type="pres">
      <dgm:prSet presAssocID="{549F6567-0098-4774-AF86-209823BAD262}" presName="aSpace" presStyleCnt="0"/>
      <dgm:spPr/>
    </dgm:pt>
    <dgm:pt modelId="{50C75CAC-4ECD-40E5-B287-8F34641BE0D6}" type="pres">
      <dgm:prSet presAssocID="{CE38672D-2B3C-4105-8EF4-3ACDE9B1E6C7}" presName="aNode" presStyleLbl="fg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19C27F-A805-437D-9F8F-52B99A98F09A}" type="pres">
      <dgm:prSet presAssocID="{CE38672D-2B3C-4105-8EF4-3ACDE9B1E6C7}" presName="aSpace" presStyleCnt="0"/>
      <dgm:spPr/>
    </dgm:pt>
    <dgm:pt modelId="{545CAA27-555B-4536-B5F1-13147B80E021}" type="pres">
      <dgm:prSet presAssocID="{1FB08970-EACC-4922-A850-A5126099B474}" presName="aNode" presStyleLbl="fg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6E091-7E24-4DD4-9813-C0CAC213F9B0}" type="pres">
      <dgm:prSet presAssocID="{1FB08970-EACC-4922-A850-A5126099B474}" presName="aSpace" presStyleCnt="0"/>
      <dgm:spPr/>
    </dgm:pt>
    <dgm:pt modelId="{0724C257-DF34-4836-9F9A-8A362229BEB0}" type="pres">
      <dgm:prSet presAssocID="{604896B7-6940-4BBB-B0AB-2902DFFA8071}" presName="aNode" presStyleLbl="f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0F2A4-6A09-4201-9F61-3902686E3C37}" type="pres">
      <dgm:prSet presAssocID="{604896B7-6940-4BBB-B0AB-2902DFFA8071}" presName="aSpace" presStyleCnt="0"/>
      <dgm:spPr/>
    </dgm:pt>
    <dgm:pt modelId="{28603990-F1B5-4CEF-A4F1-E20E829099F5}" type="pres">
      <dgm:prSet presAssocID="{E765D4F9-E74A-496E-BEBB-97578CE81F16}" presName="aNode" presStyleLbl="fg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5311DF-DF0D-45F2-99D6-D43FDA3A5DD3}" type="pres">
      <dgm:prSet presAssocID="{E765D4F9-E74A-496E-BEBB-97578CE81F16}" presName="aSpace" presStyleCnt="0"/>
      <dgm:spPr/>
    </dgm:pt>
    <dgm:pt modelId="{C70077D8-7CC2-4674-B842-F01E5CF4EF1E}" type="pres">
      <dgm:prSet presAssocID="{98874A79-2B6B-43F2-9F93-6817069818D0}" presName="aNode" presStyleLbl="fg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A2718-11B1-45A6-95E1-5FB8EC467971}" type="pres">
      <dgm:prSet presAssocID="{98874A79-2B6B-43F2-9F93-6817069818D0}" presName="aSpace" presStyleCnt="0"/>
      <dgm:spPr/>
    </dgm:pt>
  </dgm:ptLst>
  <dgm:cxnLst>
    <dgm:cxn modelId="{F42EBF58-F79F-4DE2-95CF-3C511C5A978A}" type="presOf" srcId="{F277381A-FD64-47C1-86E2-44419620EE7C}" destId="{C2B9744F-5861-44BD-B557-E9568B0004BD}" srcOrd="0" destOrd="0" presId="urn:microsoft.com/office/officeart/2005/8/layout/pyramid2"/>
    <dgm:cxn modelId="{A899B0E3-18B2-4218-B191-E0F8C2E24AAE}" srcId="{EB01CA25-BA2B-4579-8DF5-7BA42A2A0551}" destId="{F277381A-FD64-47C1-86E2-44419620EE7C}" srcOrd="0" destOrd="0" parTransId="{C5764CE4-CBA2-4F5A-BC40-61199954185E}" sibTransId="{8302B540-C027-400F-88BA-412A88F81174}"/>
    <dgm:cxn modelId="{BC53AB94-D8B2-4929-BC9D-366AE0DFEF03}" type="presOf" srcId="{549F6567-0098-4774-AF86-209823BAD262}" destId="{4AE8C3BD-EE9B-4546-B6FB-309A82F05BE9}" srcOrd="0" destOrd="0" presId="urn:microsoft.com/office/officeart/2005/8/layout/pyramid2"/>
    <dgm:cxn modelId="{00D86BB6-268F-42C3-8681-0FF6075CAB25}" type="presOf" srcId="{E765D4F9-E74A-496E-BEBB-97578CE81F16}" destId="{28603990-F1B5-4CEF-A4F1-E20E829099F5}" srcOrd="0" destOrd="0" presId="urn:microsoft.com/office/officeart/2005/8/layout/pyramid2"/>
    <dgm:cxn modelId="{39D3960F-46A1-43DB-BFA8-B91BADAFF28A}" srcId="{EB01CA25-BA2B-4579-8DF5-7BA42A2A0551}" destId="{98874A79-2B6B-43F2-9F93-6817069818D0}" srcOrd="6" destOrd="0" parTransId="{B861FAAC-C0D3-46E1-ABB4-A7EA858B69B6}" sibTransId="{5D6E7083-DC5A-4014-9C06-B6FF4D6DC06C}"/>
    <dgm:cxn modelId="{0E7D64AE-C6B3-4F76-9C51-C9CB2B229BF6}" srcId="{EB01CA25-BA2B-4579-8DF5-7BA42A2A0551}" destId="{604896B7-6940-4BBB-B0AB-2902DFFA8071}" srcOrd="4" destOrd="0" parTransId="{35F6A747-4AB6-4EAD-B939-3824BAF88A58}" sibTransId="{5FD143F8-C9F9-454D-AC83-529530F9629D}"/>
    <dgm:cxn modelId="{82320DC4-C8A5-466F-B32B-680C1F4A6A2E}" srcId="{EB01CA25-BA2B-4579-8DF5-7BA42A2A0551}" destId="{E765D4F9-E74A-496E-BEBB-97578CE81F16}" srcOrd="5" destOrd="0" parTransId="{6841514B-455B-42DA-A261-A24D3515B513}" sibTransId="{D83126E0-6930-44C4-ACEF-F6F9D5E7BA9B}"/>
    <dgm:cxn modelId="{D4F6E51F-B844-479C-8327-D18FE69E23CA}" srcId="{EB01CA25-BA2B-4579-8DF5-7BA42A2A0551}" destId="{549F6567-0098-4774-AF86-209823BAD262}" srcOrd="1" destOrd="0" parTransId="{08FA60DE-260D-4BFE-9408-FAF9281EC04D}" sibTransId="{29C74207-7A24-42A9-ADC8-D29D82A5507D}"/>
    <dgm:cxn modelId="{A1D078CB-0EF2-40FD-9FBB-C3AEABD6DA0F}" srcId="{EB01CA25-BA2B-4579-8DF5-7BA42A2A0551}" destId="{1FB08970-EACC-4922-A850-A5126099B474}" srcOrd="3" destOrd="0" parTransId="{C08E2BFE-D066-4B1E-AEA4-1013B10B2D7E}" sibTransId="{70D68D47-A80F-4ACE-BEFD-46EBE20E9C8E}"/>
    <dgm:cxn modelId="{466EBB86-7790-4812-A5EE-E401686D4D66}" type="presOf" srcId="{EB01CA25-BA2B-4579-8DF5-7BA42A2A0551}" destId="{880F5658-9E19-4B1C-B707-DFB2D7135D93}" srcOrd="0" destOrd="0" presId="urn:microsoft.com/office/officeart/2005/8/layout/pyramid2"/>
    <dgm:cxn modelId="{F1069FBA-510B-4E7C-8CF0-06F5FB78EEF5}" type="presOf" srcId="{CE38672D-2B3C-4105-8EF4-3ACDE9B1E6C7}" destId="{50C75CAC-4ECD-40E5-B287-8F34641BE0D6}" srcOrd="0" destOrd="0" presId="urn:microsoft.com/office/officeart/2005/8/layout/pyramid2"/>
    <dgm:cxn modelId="{384CC0DA-CB6E-43BA-8319-A2B518E45F37}" srcId="{EB01CA25-BA2B-4579-8DF5-7BA42A2A0551}" destId="{CE38672D-2B3C-4105-8EF4-3ACDE9B1E6C7}" srcOrd="2" destOrd="0" parTransId="{2AC32AEE-EDC9-4166-B345-1B13584822AF}" sibTransId="{270BF261-C180-4404-806D-BA76EEF24DD2}"/>
    <dgm:cxn modelId="{0D6453A5-39F1-467A-8E5A-A71D55F2B189}" type="presOf" srcId="{98874A79-2B6B-43F2-9F93-6817069818D0}" destId="{C70077D8-7CC2-4674-B842-F01E5CF4EF1E}" srcOrd="0" destOrd="0" presId="urn:microsoft.com/office/officeart/2005/8/layout/pyramid2"/>
    <dgm:cxn modelId="{12C3E5A1-5AA2-49D0-B572-ACD4A8F56A4E}" type="presOf" srcId="{604896B7-6940-4BBB-B0AB-2902DFFA8071}" destId="{0724C257-DF34-4836-9F9A-8A362229BEB0}" srcOrd="0" destOrd="0" presId="urn:microsoft.com/office/officeart/2005/8/layout/pyramid2"/>
    <dgm:cxn modelId="{EBE8379A-B765-47E2-87AD-4F7FEFB6E6FE}" type="presOf" srcId="{1FB08970-EACC-4922-A850-A5126099B474}" destId="{545CAA27-555B-4536-B5F1-13147B80E021}" srcOrd="0" destOrd="0" presId="urn:microsoft.com/office/officeart/2005/8/layout/pyramid2"/>
    <dgm:cxn modelId="{44C8879F-5882-4DAE-BD88-F2EE4A0B99C2}" type="presParOf" srcId="{880F5658-9E19-4B1C-B707-DFB2D7135D93}" destId="{F371CD68-EC09-493D-9BF5-598783D84F18}" srcOrd="0" destOrd="0" presId="urn:microsoft.com/office/officeart/2005/8/layout/pyramid2"/>
    <dgm:cxn modelId="{466010E1-966D-4450-B5D7-9CC380431FF6}" type="presParOf" srcId="{880F5658-9E19-4B1C-B707-DFB2D7135D93}" destId="{31C8A218-F1B2-461A-ACE8-A8225F311893}" srcOrd="1" destOrd="0" presId="urn:microsoft.com/office/officeart/2005/8/layout/pyramid2"/>
    <dgm:cxn modelId="{8FC83120-15CF-4A43-876F-70F9A9FC6BD0}" type="presParOf" srcId="{31C8A218-F1B2-461A-ACE8-A8225F311893}" destId="{C2B9744F-5861-44BD-B557-E9568B0004BD}" srcOrd="0" destOrd="0" presId="urn:microsoft.com/office/officeart/2005/8/layout/pyramid2"/>
    <dgm:cxn modelId="{896B6652-8B19-40D2-942F-FDC27D2F5ED7}" type="presParOf" srcId="{31C8A218-F1B2-461A-ACE8-A8225F311893}" destId="{4775B152-917A-4402-8084-8518EB70996C}" srcOrd="1" destOrd="0" presId="urn:microsoft.com/office/officeart/2005/8/layout/pyramid2"/>
    <dgm:cxn modelId="{4A953E7B-2C5B-49E4-80EE-33163C739A81}" type="presParOf" srcId="{31C8A218-F1B2-461A-ACE8-A8225F311893}" destId="{4AE8C3BD-EE9B-4546-B6FB-309A82F05BE9}" srcOrd="2" destOrd="0" presId="urn:microsoft.com/office/officeart/2005/8/layout/pyramid2"/>
    <dgm:cxn modelId="{A41B112C-28D8-4A1A-9898-58CFBA340352}" type="presParOf" srcId="{31C8A218-F1B2-461A-ACE8-A8225F311893}" destId="{B9E65CEF-98EA-4132-A02D-24A06B0CD832}" srcOrd="3" destOrd="0" presId="urn:microsoft.com/office/officeart/2005/8/layout/pyramid2"/>
    <dgm:cxn modelId="{190EC29D-819D-43B4-B212-1BAA76E11AD0}" type="presParOf" srcId="{31C8A218-F1B2-461A-ACE8-A8225F311893}" destId="{50C75CAC-4ECD-40E5-B287-8F34641BE0D6}" srcOrd="4" destOrd="0" presId="urn:microsoft.com/office/officeart/2005/8/layout/pyramid2"/>
    <dgm:cxn modelId="{A44542C8-2416-4CD6-953B-FFEAB8884160}" type="presParOf" srcId="{31C8A218-F1B2-461A-ACE8-A8225F311893}" destId="{5E19C27F-A805-437D-9F8F-52B99A98F09A}" srcOrd="5" destOrd="0" presId="urn:microsoft.com/office/officeart/2005/8/layout/pyramid2"/>
    <dgm:cxn modelId="{1656AD0D-9E7B-4051-9A14-B4A421ACC81A}" type="presParOf" srcId="{31C8A218-F1B2-461A-ACE8-A8225F311893}" destId="{545CAA27-555B-4536-B5F1-13147B80E021}" srcOrd="6" destOrd="0" presId="urn:microsoft.com/office/officeart/2005/8/layout/pyramid2"/>
    <dgm:cxn modelId="{6D94F73D-535A-40A8-8883-1260DECEC0FF}" type="presParOf" srcId="{31C8A218-F1B2-461A-ACE8-A8225F311893}" destId="{FFD6E091-7E24-4DD4-9813-C0CAC213F9B0}" srcOrd="7" destOrd="0" presId="urn:microsoft.com/office/officeart/2005/8/layout/pyramid2"/>
    <dgm:cxn modelId="{0C0F437F-6A9C-42F9-96F8-EAD467670A7F}" type="presParOf" srcId="{31C8A218-F1B2-461A-ACE8-A8225F311893}" destId="{0724C257-DF34-4836-9F9A-8A362229BEB0}" srcOrd="8" destOrd="0" presId="urn:microsoft.com/office/officeart/2005/8/layout/pyramid2"/>
    <dgm:cxn modelId="{1D7603A9-FF92-49B6-92F9-99A9B1B93E96}" type="presParOf" srcId="{31C8A218-F1B2-461A-ACE8-A8225F311893}" destId="{3470F2A4-6A09-4201-9F61-3902686E3C37}" srcOrd="9" destOrd="0" presId="urn:microsoft.com/office/officeart/2005/8/layout/pyramid2"/>
    <dgm:cxn modelId="{AB5915CD-98B0-48BF-80A8-47EB5A107829}" type="presParOf" srcId="{31C8A218-F1B2-461A-ACE8-A8225F311893}" destId="{28603990-F1B5-4CEF-A4F1-E20E829099F5}" srcOrd="10" destOrd="0" presId="urn:microsoft.com/office/officeart/2005/8/layout/pyramid2"/>
    <dgm:cxn modelId="{DE6DB287-F5C2-488C-85D4-AD33F818F6A4}" type="presParOf" srcId="{31C8A218-F1B2-461A-ACE8-A8225F311893}" destId="{F45311DF-DF0D-45F2-99D6-D43FDA3A5DD3}" srcOrd="11" destOrd="0" presId="urn:microsoft.com/office/officeart/2005/8/layout/pyramid2"/>
    <dgm:cxn modelId="{ECA11CCA-B104-4996-A80F-1DC511CEB8C2}" type="presParOf" srcId="{31C8A218-F1B2-461A-ACE8-A8225F311893}" destId="{C70077D8-7CC2-4674-B842-F01E5CF4EF1E}" srcOrd="12" destOrd="0" presId="urn:microsoft.com/office/officeart/2005/8/layout/pyramid2"/>
    <dgm:cxn modelId="{2280EF84-2328-4D4B-B593-E1A77F2D0301}" type="presParOf" srcId="{31C8A218-F1B2-461A-ACE8-A8225F311893}" destId="{054A2718-11B1-45A6-95E1-5FB8EC467971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4167C7-0EEC-4E6A-9B74-F9086452E08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8BB36B9-CD5B-407F-B616-A2626BE22F67}">
      <dgm:prSet phldrT="[Текст]"/>
      <dgm:spPr/>
      <dgm:t>
        <a:bodyPr/>
        <a:lstStyle/>
        <a:p>
          <a:r>
            <a:rPr lang="ru-RU" dirty="0" smtClean="0"/>
            <a:t>Отсутствие гибкости мышления</a:t>
          </a:r>
          <a:endParaRPr lang="ru-RU" dirty="0"/>
        </a:p>
      </dgm:t>
    </dgm:pt>
    <dgm:pt modelId="{09989BEB-7ED4-416D-80E3-E021771D4B20}" type="parTrans" cxnId="{4727BEF2-3CBE-4924-9BB7-ADF84E016BCD}">
      <dgm:prSet/>
      <dgm:spPr/>
      <dgm:t>
        <a:bodyPr/>
        <a:lstStyle/>
        <a:p>
          <a:endParaRPr lang="ru-RU"/>
        </a:p>
      </dgm:t>
    </dgm:pt>
    <dgm:pt modelId="{5BA87CB3-FFCD-43DD-A078-FC488E2FB9B9}" type="sibTrans" cxnId="{4727BEF2-3CBE-4924-9BB7-ADF84E016BCD}">
      <dgm:prSet/>
      <dgm:spPr/>
      <dgm:t>
        <a:bodyPr/>
        <a:lstStyle/>
        <a:p>
          <a:endParaRPr lang="ru-RU"/>
        </a:p>
      </dgm:t>
    </dgm:pt>
    <dgm:pt modelId="{7EA3ED43-623B-4791-8E3F-552935EFBE40}">
      <dgm:prSet phldrT="[Текст]"/>
      <dgm:spPr/>
      <dgm:t>
        <a:bodyPr/>
        <a:lstStyle/>
        <a:p>
          <a:r>
            <a:rPr lang="ru-RU" dirty="0" smtClean="0"/>
            <a:t>Отсутствие или серьезное недоразвитие функции воображения</a:t>
          </a:r>
          <a:endParaRPr lang="ru-RU" dirty="0"/>
        </a:p>
      </dgm:t>
    </dgm:pt>
    <dgm:pt modelId="{E08EFD15-011E-4916-833A-4F1FEFD05E09}" type="parTrans" cxnId="{1EA1A4B8-9850-4217-8A1C-83BBF3EA77A1}">
      <dgm:prSet/>
      <dgm:spPr/>
      <dgm:t>
        <a:bodyPr/>
        <a:lstStyle/>
        <a:p>
          <a:endParaRPr lang="ru-RU"/>
        </a:p>
      </dgm:t>
    </dgm:pt>
    <dgm:pt modelId="{419E7C6E-ECB3-4E74-ACF9-01F96D5E03BB}" type="sibTrans" cxnId="{1EA1A4B8-9850-4217-8A1C-83BBF3EA77A1}">
      <dgm:prSet/>
      <dgm:spPr/>
      <dgm:t>
        <a:bodyPr/>
        <a:lstStyle/>
        <a:p>
          <a:endParaRPr lang="ru-RU"/>
        </a:p>
      </dgm:t>
    </dgm:pt>
    <dgm:pt modelId="{7A82AB22-3D8B-4817-87B4-C97B338172AB}" type="pres">
      <dgm:prSet presAssocID="{874167C7-0EEC-4E6A-9B74-F9086452E088}" presName="CompostProcess" presStyleCnt="0">
        <dgm:presLayoutVars>
          <dgm:dir/>
          <dgm:resizeHandles val="exact"/>
        </dgm:presLayoutVars>
      </dgm:prSet>
      <dgm:spPr/>
    </dgm:pt>
    <dgm:pt modelId="{87F0D325-5CE8-45C3-B920-B9191D90A8B4}" type="pres">
      <dgm:prSet presAssocID="{874167C7-0EEC-4E6A-9B74-F9086452E088}" presName="arrow" presStyleLbl="bgShp" presStyleIdx="0" presStyleCnt="1"/>
      <dgm:spPr/>
    </dgm:pt>
    <dgm:pt modelId="{F127A948-AFE6-4B43-B0F4-D5919B8A76B5}" type="pres">
      <dgm:prSet presAssocID="{874167C7-0EEC-4E6A-9B74-F9086452E088}" presName="linearProcess" presStyleCnt="0"/>
      <dgm:spPr/>
    </dgm:pt>
    <dgm:pt modelId="{42D28468-B47C-40CA-B871-F1F848C142C8}" type="pres">
      <dgm:prSet presAssocID="{68BB36B9-CD5B-407F-B616-A2626BE22F67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AA4293-0513-49AF-A7FF-DFEA5D46355D}" type="pres">
      <dgm:prSet presAssocID="{5BA87CB3-FFCD-43DD-A078-FC488E2FB9B9}" presName="sibTrans" presStyleCnt="0"/>
      <dgm:spPr/>
    </dgm:pt>
    <dgm:pt modelId="{7FB4697A-C652-4A3C-ABA0-E429617A94A4}" type="pres">
      <dgm:prSet presAssocID="{7EA3ED43-623B-4791-8E3F-552935EFBE40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A1A4B8-9850-4217-8A1C-83BBF3EA77A1}" srcId="{874167C7-0EEC-4E6A-9B74-F9086452E088}" destId="{7EA3ED43-623B-4791-8E3F-552935EFBE40}" srcOrd="1" destOrd="0" parTransId="{E08EFD15-011E-4916-833A-4F1FEFD05E09}" sibTransId="{419E7C6E-ECB3-4E74-ACF9-01F96D5E03BB}"/>
    <dgm:cxn modelId="{4727BEF2-3CBE-4924-9BB7-ADF84E016BCD}" srcId="{874167C7-0EEC-4E6A-9B74-F9086452E088}" destId="{68BB36B9-CD5B-407F-B616-A2626BE22F67}" srcOrd="0" destOrd="0" parTransId="{09989BEB-7ED4-416D-80E3-E021771D4B20}" sibTransId="{5BA87CB3-FFCD-43DD-A078-FC488E2FB9B9}"/>
    <dgm:cxn modelId="{4B2DE7B6-1F2E-4A1F-A7D4-5C41ADF5C880}" type="presOf" srcId="{874167C7-0EEC-4E6A-9B74-F9086452E088}" destId="{7A82AB22-3D8B-4817-87B4-C97B338172AB}" srcOrd="0" destOrd="0" presId="urn:microsoft.com/office/officeart/2005/8/layout/hProcess9"/>
    <dgm:cxn modelId="{611F4CEB-562D-43CF-936F-76FE59936810}" type="presOf" srcId="{7EA3ED43-623B-4791-8E3F-552935EFBE40}" destId="{7FB4697A-C652-4A3C-ABA0-E429617A94A4}" srcOrd="0" destOrd="0" presId="urn:microsoft.com/office/officeart/2005/8/layout/hProcess9"/>
    <dgm:cxn modelId="{8F05B1B4-3D09-4B49-AA90-A677331F5435}" type="presOf" srcId="{68BB36B9-CD5B-407F-B616-A2626BE22F67}" destId="{42D28468-B47C-40CA-B871-F1F848C142C8}" srcOrd="0" destOrd="0" presId="urn:microsoft.com/office/officeart/2005/8/layout/hProcess9"/>
    <dgm:cxn modelId="{296DBFD7-02FF-412D-8754-482712A02E9F}" type="presParOf" srcId="{7A82AB22-3D8B-4817-87B4-C97B338172AB}" destId="{87F0D325-5CE8-45C3-B920-B9191D90A8B4}" srcOrd="0" destOrd="0" presId="urn:microsoft.com/office/officeart/2005/8/layout/hProcess9"/>
    <dgm:cxn modelId="{A1009080-2E81-41F1-B7AC-5F486B09EC9C}" type="presParOf" srcId="{7A82AB22-3D8B-4817-87B4-C97B338172AB}" destId="{F127A948-AFE6-4B43-B0F4-D5919B8A76B5}" srcOrd="1" destOrd="0" presId="urn:microsoft.com/office/officeart/2005/8/layout/hProcess9"/>
    <dgm:cxn modelId="{B57E42B4-381D-46C7-93B8-E3396DF6A607}" type="presParOf" srcId="{F127A948-AFE6-4B43-B0F4-D5919B8A76B5}" destId="{42D28468-B47C-40CA-B871-F1F848C142C8}" srcOrd="0" destOrd="0" presId="urn:microsoft.com/office/officeart/2005/8/layout/hProcess9"/>
    <dgm:cxn modelId="{F208B2CC-F22F-4647-97EB-0807A8C94D24}" type="presParOf" srcId="{F127A948-AFE6-4B43-B0F4-D5919B8A76B5}" destId="{FDAA4293-0513-49AF-A7FF-DFEA5D46355D}" srcOrd="1" destOrd="0" presId="urn:microsoft.com/office/officeart/2005/8/layout/hProcess9"/>
    <dgm:cxn modelId="{50924B2C-B09C-4EA3-B355-805EE3C4371B}" type="presParOf" srcId="{F127A948-AFE6-4B43-B0F4-D5919B8A76B5}" destId="{7FB4697A-C652-4A3C-ABA0-E429617A94A4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27CBEF-4AF0-4776-89BF-AC13AACB62D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8DA775-53A3-4878-8670-1396FA6238F4}">
      <dgm:prSet phldrT="[Текст]"/>
      <dgm:spPr/>
      <dgm:t>
        <a:bodyPr/>
        <a:lstStyle/>
        <a:p>
          <a:r>
            <a:rPr lang="ru-RU" dirty="0" smtClean="0"/>
            <a:t>Неспособность вступить в символическую игру</a:t>
          </a:r>
          <a:endParaRPr lang="ru-RU" dirty="0"/>
        </a:p>
      </dgm:t>
    </dgm:pt>
    <dgm:pt modelId="{6C86A500-B6D4-47CB-9331-854A2B121E63}" type="parTrans" cxnId="{08DCB05A-E655-4A6D-8610-E57AC3317C5F}">
      <dgm:prSet/>
      <dgm:spPr/>
      <dgm:t>
        <a:bodyPr/>
        <a:lstStyle/>
        <a:p>
          <a:endParaRPr lang="ru-RU"/>
        </a:p>
      </dgm:t>
    </dgm:pt>
    <dgm:pt modelId="{158EAC9D-ACF6-4C15-ACF5-43797245EBEC}" type="sibTrans" cxnId="{08DCB05A-E655-4A6D-8610-E57AC3317C5F}">
      <dgm:prSet/>
      <dgm:spPr/>
      <dgm:t>
        <a:bodyPr/>
        <a:lstStyle/>
        <a:p>
          <a:endParaRPr lang="ru-RU"/>
        </a:p>
      </dgm:t>
    </dgm:pt>
    <dgm:pt modelId="{A376AA31-46AF-441B-99F1-8E94FBBF23A2}">
      <dgm:prSet phldrT="[Текст]"/>
      <dgm:spPr/>
      <dgm:t>
        <a:bodyPr/>
        <a:lstStyle/>
        <a:p>
          <a:r>
            <a:rPr lang="ru-RU" dirty="0" smtClean="0"/>
            <a:t>Невозможность разнообразить привычный сценарий игры</a:t>
          </a:r>
          <a:endParaRPr lang="ru-RU" dirty="0"/>
        </a:p>
      </dgm:t>
    </dgm:pt>
    <dgm:pt modelId="{A4938604-8F1D-4EB9-91D4-EF999043929A}" type="parTrans" cxnId="{70D1F49C-6611-40D5-A29F-A1E4BAE87339}">
      <dgm:prSet/>
      <dgm:spPr/>
      <dgm:t>
        <a:bodyPr/>
        <a:lstStyle/>
        <a:p>
          <a:endParaRPr lang="ru-RU"/>
        </a:p>
      </dgm:t>
    </dgm:pt>
    <dgm:pt modelId="{64AC2400-26A1-4A7A-BC64-B34D1AFE4098}" type="sibTrans" cxnId="{70D1F49C-6611-40D5-A29F-A1E4BAE87339}">
      <dgm:prSet/>
      <dgm:spPr/>
      <dgm:t>
        <a:bodyPr/>
        <a:lstStyle/>
        <a:p>
          <a:endParaRPr lang="ru-RU"/>
        </a:p>
      </dgm:t>
    </dgm:pt>
    <dgm:pt modelId="{465F6897-8AE4-4F57-BA1A-82783A769377}">
      <dgm:prSet phldrT="[Текст]"/>
      <dgm:spPr/>
      <dgm:t>
        <a:bodyPr/>
        <a:lstStyle/>
        <a:p>
          <a:r>
            <a:rPr lang="ru-RU" dirty="0" smtClean="0"/>
            <a:t>Неспособность перенести сформированный навык из одной ситуации в другую</a:t>
          </a:r>
          <a:endParaRPr lang="ru-RU" dirty="0"/>
        </a:p>
      </dgm:t>
    </dgm:pt>
    <dgm:pt modelId="{02B1FF78-122B-4A79-B73C-5618D54D23CF}" type="parTrans" cxnId="{DB46124E-DB96-463B-B8AA-133F835532A0}">
      <dgm:prSet/>
      <dgm:spPr/>
      <dgm:t>
        <a:bodyPr/>
        <a:lstStyle/>
        <a:p>
          <a:endParaRPr lang="ru-RU"/>
        </a:p>
      </dgm:t>
    </dgm:pt>
    <dgm:pt modelId="{957F9014-C5A4-45A6-ABD4-B044DDE0F947}" type="sibTrans" cxnId="{DB46124E-DB96-463B-B8AA-133F835532A0}">
      <dgm:prSet/>
      <dgm:spPr/>
      <dgm:t>
        <a:bodyPr/>
        <a:lstStyle/>
        <a:p>
          <a:endParaRPr lang="ru-RU"/>
        </a:p>
      </dgm:t>
    </dgm:pt>
    <dgm:pt modelId="{83ED227D-AD56-4ECB-9AA6-72B513CF0E09}">
      <dgm:prSet/>
      <dgm:spPr/>
      <dgm:t>
        <a:bodyPr/>
        <a:lstStyle/>
        <a:p>
          <a:r>
            <a:rPr lang="ru-RU" dirty="0" smtClean="0"/>
            <a:t>Невозможность придумать, каким образом добраться до дома, если перекрыта улица, ведущая к дому</a:t>
          </a:r>
          <a:endParaRPr lang="ru-RU" dirty="0"/>
        </a:p>
      </dgm:t>
    </dgm:pt>
    <dgm:pt modelId="{E9B2F26A-F027-4BDA-9FA7-4C1BF41246B1}" type="parTrans" cxnId="{8C5EEB23-A3E4-4D53-BD5A-F0B13CE6DA65}">
      <dgm:prSet/>
      <dgm:spPr/>
      <dgm:t>
        <a:bodyPr/>
        <a:lstStyle/>
        <a:p>
          <a:endParaRPr lang="ru-RU"/>
        </a:p>
      </dgm:t>
    </dgm:pt>
    <dgm:pt modelId="{492655C9-5180-4ABE-B4FA-DEDBFFC2DFAC}" type="sibTrans" cxnId="{8C5EEB23-A3E4-4D53-BD5A-F0B13CE6DA65}">
      <dgm:prSet/>
      <dgm:spPr/>
      <dgm:t>
        <a:bodyPr/>
        <a:lstStyle/>
        <a:p>
          <a:endParaRPr lang="ru-RU"/>
        </a:p>
      </dgm:t>
    </dgm:pt>
    <dgm:pt modelId="{E55774F3-542E-4D3D-AC1A-370A22E6B711}" type="pres">
      <dgm:prSet presAssocID="{A327CBEF-4AF0-4776-89BF-AC13AACB62D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AC0D2D2-47FD-4AA8-94CA-FF86ADCB095C}" type="pres">
      <dgm:prSet presAssocID="{A327CBEF-4AF0-4776-89BF-AC13AACB62DC}" presName="Name1" presStyleCnt="0"/>
      <dgm:spPr/>
    </dgm:pt>
    <dgm:pt modelId="{DC1AEA85-6AC0-4DB9-868A-DC2B8A32192D}" type="pres">
      <dgm:prSet presAssocID="{A327CBEF-4AF0-4776-89BF-AC13AACB62DC}" presName="cycle" presStyleCnt="0"/>
      <dgm:spPr/>
    </dgm:pt>
    <dgm:pt modelId="{80BA627C-F1C0-4089-B296-DF99587E849E}" type="pres">
      <dgm:prSet presAssocID="{A327CBEF-4AF0-4776-89BF-AC13AACB62DC}" presName="srcNode" presStyleLbl="node1" presStyleIdx="0" presStyleCnt="4"/>
      <dgm:spPr/>
    </dgm:pt>
    <dgm:pt modelId="{545DEF4D-18CA-4761-B588-1593D21C80CB}" type="pres">
      <dgm:prSet presAssocID="{A327CBEF-4AF0-4776-89BF-AC13AACB62DC}" presName="conn" presStyleLbl="parChTrans1D2" presStyleIdx="0" presStyleCnt="1"/>
      <dgm:spPr/>
      <dgm:t>
        <a:bodyPr/>
        <a:lstStyle/>
        <a:p>
          <a:endParaRPr lang="ru-RU"/>
        </a:p>
      </dgm:t>
    </dgm:pt>
    <dgm:pt modelId="{A02B6F1B-CE44-4C4C-A3F3-52F7443B8822}" type="pres">
      <dgm:prSet presAssocID="{A327CBEF-4AF0-4776-89BF-AC13AACB62DC}" presName="extraNode" presStyleLbl="node1" presStyleIdx="0" presStyleCnt="4"/>
      <dgm:spPr/>
    </dgm:pt>
    <dgm:pt modelId="{21B544F4-1272-4A0B-8AF0-7F07591DF29B}" type="pres">
      <dgm:prSet presAssocID="{A327CBEF-4AF0-4776-89BF-AC13AACB62DC}" presName="dstNode" presStyleLbl="node1" presStyleIdx="0" presStyleCnt="4"/>
      <dgm:spPr/>
    </dgm:pt>
    <dgm:pt modelId="{C89C040F-5235-4BDC-9E1C-6F4EA1A3EDE8}" type="pres">
      <dgm:prSet presAssocID="{B28DA775-53A3-4878-8670-1396FA6238F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0FB45-5D08-445C-9413-6F695B174FD3}" type="pres">
      <dgm:prSet presAssocID="{B28DA775-53A3-4878-8670-1396FA6238F4}" presName="accent_1" presStyleCnt="0"/>
      <dgm:spPr/>
    </dgm:pt>
    <dgm:pt modelId="{33D30622-F462-41A9-95BB-E1A6E5AC0F47}" type="pres">
      <dgm:prSet presAssocID="{B28DA775-53A3-4878-8670-1396FA6238F4}" presName="accentRepeatNode" presStyleLbl="solidFgAcc1" presStyleIdx="0" presStyleCnt="4"/>
      <dgm:spPr/>
    </dgm:pt>
    <dgm:pt modelId="{43989577-1A82-4DD0-8D45-3B38A0B8A947}" type="pres">
      <dgm:prSet presAssocID="{A376AA31-46AF-441B-99F1-8E94FBBF23A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FD09B-01A0-49A1-941F-825B988EA5FF}" type="pres">
      <dgm:prSet presAssocID="{A376AA31-46AF-441B-99F1-8E94FBBF23A2}" presName="accent_2" presStyleCnt="0"/>
      <dgm:spPr/>
    </dgm:pt>
    <dgm:pt modelId="{7D8EFACD-9FA5-41F1-B386-AFDBB21C22CE}" type="pres">
      <dgm:prSet presAssocID="{A376AA31-46AF-441B-99F1-8E94FBBF23A2}" presName="accentRepeatNode" presStyleLbl="solidFgAcc1" presStyleIdx="1" presStyleCnt="4"/>
      <dgm:spPr/>
    </dgm:pt>
    <dgm:pt modelId="{7CBE357B-7ABE-47E3-9C8B-D89DA0310750}" type="pres">
      <dgm:prSet presAssocID="{465F6897-8AE4-4F57-BA1A-82783A76937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F81D9E-A14D-49A5-B686-0422C2721377}" type="pres">
      <dgm:prSet presAssocID="{465F6897-8AE4-4F57-BA1A-82783A769377}" presName="accent_3" presStyleCnt="0"/>
      <dgm:spPr/>
    </dgm:pt>
    <dgm:pt modelId="{C84E1801-D0CE-445B-98B8-2DC125D6D0EC}" type="pres">
      <dgm:prSet presAssocID="{465F6897-8AE4-4F57-BA1A-82783A769377}" presName="accentRepeatNode" presStyleLbl="solidFgAcc1" presStyleIdx="2" presStyleCnt="4"/>
      <dgm:spPr/>
    </dgm:pt>
    <dgm:pt modelId="{A93B4303-A149-4FFE-A920-8C4A17E3AE3C}" type="pres">
      <dgm:prSet presAssocID="{83ED227D-AD56-4ECB-9AA6-72B513CF0E0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9D11F8-B365-480A-923F-20970024E528}" type="pres">
      <dgm:prSet presAssocID="{83ED227D-AD56-4ECB-9AA6-72B513CF0E09}" presName="accent_4" presStyleCnt="0"/>
      <dgm:spPr/>
    </dgm:pt>
    <dgm:pt modelId="{21471B23-1317-46A7-B2CF-917BBFC84C65}" type="pres">
      <dgm:prSet presAssocID="{83ED227D-AD56-4ECB-9AA6-72B513CF0E09}" presName="accentRepeatNode" presStyleLbl="solidFgAcc1" presStyleIdx="3" presStyleCnt="4"/>
      <dgm:spPr/>
    </dgm:pt>
  </dgm:ptLst>
  <dgm:cxnLst>
    <dgm:cxn modelId="{08DCB05A-E655-4A6D-8610-E57AC3317C5F}" srcId="{A327CBEF-4AF0-4776-89BF-AC13AACB62DC}" destId="{B28DA775-53A3-4878-8670-1396FA6238F4}" srcOrd="0" destOrd="0" parTransId="{6C86A500-B6D4-47CB-9331-854A2B121E63}" sibTransId="{158EAC9D-ACF6-4C15-ACF5-43797245EBEC}"/>
    <dgm:cxn modelId="{98072086-ECE1-41EF-A50B-971F43396F00}" type="presOf" srcId="{B28DA775-53A3-4878-8670-1396FA6238F4}" destId="{C89C040F-5235-4BDC-9E1C-6F4EA1A3EDE8}" srcOrd="0" destOrd="0" presId="urn:microsoft.com/office/officeart/2008/layout/VerticalCurvedList"/>
    <dgm:cxn modelId="{DB46124E-DB96-463B-B8AA-133F835532A0}" srcId="{A327CBEF-4AF0-4776-89BF-AC13AACB62DC}" destId="{465F6897-8AE4-4F57-BA1A-82783A769377}" srcOrd="2" destOrd="0" parTransId="{02B1FF78-122B-4A79-B73C-5618D54D23CF}" sibTransId="{957F9014-C5A4-45A6-ABD4-B044DDE0F947}"/>
    <dgm:cxn modelId="{EAFDE95A-1A9E-48B7-9EE2-ED3513BA614C}" type="presOf" srcId="{83ED227D-AD56-4ECB-9AA6-72B513CF0E09}" destId="{A93B4303-A149-4FFE-A920-8C4A17E3AE3C}" srcOrd="0" destOrd="0" presId="urn:microsoft.com/office/officeart/2008/layout/VerticalCurvedList"/>
    <dgm:cxn modelId="{06920E70-CAAA-4CE1-9994-035DF448BA60}" type="presOf" srcId="{A327CBEF-4AF0-4776-89BF-AC13AACB62DC}" destId="{E55774F3-542E-4D3D-AC1A-370A22E6B711}" srcOrd="0" destOrd="0" presId="urn:microsoft.com/office/officeart/2008/layout/VerticalCurvedList"/>
    <dgm:cxn modelId="{70D1F49C-6611-40D5-A29F-A1E4BAE87339}" srcId="{A327CBEF-4AF0-4776-89BF-AC13AACB62DC}" destId="{A376AA31-46AF-441B-99F1-8E94FBBF23A2}" srcOrd="1" destOrd="0" parTransId="{A4938604-8F1D-4EB9-91D4-EF999043929A}" sibTransId="{64AC2400-26A1-4A7A-BC64-B34D1AFE4098}"/>
    <dgm:cxn modelId="{3388E013-952B-4B81-9C9D-5CF77BC5D137}" type="presOf" srcId="{A376AA31-46AF-441B-99F1-8E94FBBF23A2}" destId="{43989577-1A82-4DD0-8D45-3B38A0B8A947}" srcOrd="0" destOrd="0" presId="urn:microsoft.com/office/officeart/2008/layout/VerticalCurvedList"/>
    <dgm:cxn modelId="{8C5EEB23-A3E4-4D53-BD5A-F0B13CE6DA65}" srcId="{A327CBEF-4AF0-4776-89BF-AC13AACB62DC}" destId="{83ED227D-AD56-4ECB-9AA6-72B513CF0E09}" srcOrd="3" destOrd="0" parTransId="{E9B2F26A-F027-4BDA-9FA7-4C1BF41246B1}" sibTransId="{492655C9-5180-4ABE-B4FA-DEDBFFC2DFAC}"/>
    <dgm:cxn modelId="{75232BA0-AC72-458A-BA1C-40E872AF545E}" type="presOf" srcId="{158EAC9D-ACF6-4C15-ACF5-43797245EBEC}" destId="{545DEF4D-18CA-4761-B588-1593D21C80CB}" srcOrd="0" destOrd="0" presId="urn:microsoft.com/office/officeart/2008/layout/VerticalCurvedList"/>
    <dgm:cxn modelId="{E972680D-36D4-4F8E-9E6B-5C570F639F93}" type="presOf" srcId="{465F6897-8AE4-4F57-BA1A-82783A769377}" destId="{7CBE357B-7ABE-47E3-9C8B-D89DA0310750}" srcOrd="0" destOrd="0" presId="urn:microsoft.com/office/officeart/2008/layout/VerticalCurvedList"/>
    <dgm:cxn modelId="{03FA1B3C-0202-4853-94BC-5B8EE511E5F3}" type="presParOf" srcId="{E55774F3-542E-4D3D-AC1A-370A22E6B711}" destId="{EAC0D2D2-47FD-4AA8-94CA-FF86ADCB095C}" srcOrd="0" destOrd="0" presId="urn:microsoft.com/office/officeart/2008/layout/VerticalCurvedList"/>
    <dgm:cxn modelId="{1E294861-667D-47BC-BBD6-7506CE816BC7}" type="presParOf" srcId="{EAC0D2D2-47FD-4AA8-94CA-FF86ADCB095C}" destId="{DC1AEA85-6AC0-4DB9-868A-DC2B8A32192D}" srcOrd="0" destOrd="0" presId="urn:microsoft.com/office/officeart/2008/layout/VerticalCurvedList"/>
    <dgm:cxn modelId="{0CBA0FFC-C97B-4207-B6D3-05922201E858}" type="presParOf" srcId="{DC1AEA85-6AC0-4DB9-868A-DC2B8A32192D}" destId="{80BA627C-F1C0-4089-B296-DF99587E849E}" srcOrd="0" destOrd="0" presId="urn:microsoft.com/office/officeart/2008/layout/VerticalCurvedList"/>
    <dgm:cxn modelId="{075DB6F9-482C-46AA-997E-21A7F773767E}" type="presParOf" srcId="{DC1AEA85-6AC0-4DB9-868A-DC2B8A32192D}" destId="{545DEF4D-18CA-4761-B588-1593D21C80CB}" srcOrd="1" destOrd="0" presId="urn:microsoft.com/office/officeart/2008/layout/VerticalCurvedList"/>
    <dgm:cxn modelId="{EF5DFFEC-C8C2-434C-8514-9530D88D2B4C}" type="presParOf" srcId="{DC1AEA85-6AC0-4DB9-868A-DC2B8A32192D}" destId="{A02B6F1B-CE44-4C4C-A3F3-52F7443B8822}" srcOrd="2" destOrd="0" presId="urn:microsoft.com/office/officeart/2008/layout/VerticalCurvedList"/>
    <dgm:cxn modelId="{7C2DEB26-A182-441C-9523-2208C75411D8}" type="presParOf" srcId="{DC1AEA85-6AC0-4DB9-868A-DC2B8A32192D}" destId="{21B544F4-1272-4A0B-8AF0-7F07591DF29B}" srcOrd="3" destOrd="0" presId="urn:microsoft.com/office/officeart/2008/layout/VerticalCurvedList"/>
    <dgm:cxn modelId="{6F2AFFAA-4340-4E2B-BE1C-D052E8EF69E3}" type="presParOf" srcId="{EAC0D2D2-47FD-4AA8-94CA-FF86ADCB095C}" destId="{C89C040F-5235-4BDC-9E1C-6F4EA1A3EDE8}" srcOrd="1" destOrd="0" presId="urn:microsoft.com/office/officeart/2008/layout/VerticalCurvedList"/>
    <dgm:cxn modelId="{0C2B1999-5081-4FC5-848C-1BFE0043D172}" type="presParOf" srcId="{EAC0D2D2-47FD-4AA8-94CA-FF86ADCB095C}" destId="{43C0FB45-5D08-445C-9413-6F695B174FD3}" srcOrd="2" destOrd="0" presId="urn:microsoft.com/office/officeart/2008/layout/VerticalCurvedList"/>
    <dgm:cxn modelId="{ED2D74FE-B3BD-4D9A-A4C6-B2AAF4798BD3}" type="presParOf" srcId="{43C0FB45-5D08-445C-9413-6F695B174FD3}" destId="{33D30622-F462-41A9-95BB-E1A6E5AC0F47}" srcOrd="0" destOrd="0" presId="urn:microsoft.com/office/officeart/2008/layout/VerticalCurvedList"/>
    <dgm:cxn modelId="{F0D0B750-72B4-4098-9F6C-61C7A21C72D8}" type="presParOf" srcId="{EAC0D2D2-47FD-4AA8-94CA-FF86ADCB095C}" destId="{43989577-1A82-4DD0-8D45-3B38A0B8A947}" srcOrd="3" destOrd="0" presId="urn:microsoft.com/office/officeart/2008/layout/VerticalCurvedList"/>
    <dgm:cxn modelId="{2C813F58-4CC2-4045-9A9A-160F425DD2CB}" type="presParOf" srcId="{EAC0D2D2-47FD-4AA8-94CA-FF86ADCB095C}" destId="{2F5FD09B-01A0-49A1-941F-825B988EA5FF}" srcOrd="4" destOrd="0" presId="urn:microsoft.com/office/officeart/2008/layout/VerticalCurvedList"/>
    <dgm:cxn modelId="{BA914D56-6CE3-4868-B845-424F3828FAE5}" type="presParOf" srcId="{2F5FD09B-01A0-49A1-941F-825B988EA5FF}" destId="{7D8EFACD-9FA5-41F1-B386-AFDBB21C22CE}" srcOrd="0" destOrd="0" presId="urn:microsoft.com/office/officeart/2008/layout/VerticalCurvedList"/>
    <dgm:cxn modelId="{0E9CFB17-9F4B-489D-A355-71654DF3827E}" type="presParOf" srcId="{EAC0D2D2-47FD-4AA8-94CA-FF86ADCB095C}" destId="{7CBE357B-7ABE-47E3-9C8B-D89DA0310750}" srcOrd="5" destOrd="0" presId="urn:microsoft.com/office/officeart/2008/layout/VerticalCurvedList"/>
    <dgm:cxn modelId="{FD624530-9B18-466F-A7A5-6EA9651337BB}" type="presParOf" srcId="{EAC0D2D2-47FD-4AA8-94CA-FF86ADCB095C}" destId="{8AF81D9E-A14D-49A5-B686-0422C2721377}" srcOrd="6" destOrd="0" presId="urn:microsoft.com/office/officeart/2008/layout/VerticalCurvedList"/>
    <dgm:cxn modelId="{C8D412CF-5182-454D-AA12-5AB3B88F3EC1}" type="presParOf" srcId="{8AF81D9E-A14D-49A5-B686-0422C2721377}" destId="{C84E1801-D0CE-445B-98B8-2DC125D6D0EC}" srcOrd="0" destOrd="0" presId="urn:microsoft.com/office/officeart/2008/layout/VerticalCurvedList"/>
    <dgm:cxn modelId="{3E8AC478-4928-4633-A229-C2AE4169AF85}" type="presParOf" srcId="{EAC0D2D2-47FD-4AA8-94CA-FF86ADCB095C}" destId="{A93B4303-A149-4FFE-A920-8C4A17E3AE3C}" srcOrd="7" destOrd="0" presId="urn:microsoft.com/office/officeart/2008/layout/VerticalCurvedList"/>
    <dgm:cxn modelId="{4810C2BF-351B-47B8-A5FA-C0297C923759}" type="presParOf" srcId="{EAC0D2D2-47FD-4AA8-94CA-FF86ADCB095C}" destId="{FB9D11F8-B365-480A-923F-20970024E528}" srcOrd="8" destOrd="0" presId="urn:microsoft.com/office/officeart/2008/layout/VerticalCurvedList"/>
    <dgm:cxn modelId="{7ACF0725-CB4C-4071-8F49-0E0915F9C275}" type="presParOf" srcId="{FB9D11F8-B365-480A-923F-20970024E528}" destId="{21471B23-1317-46A7-B2CF-917BBFC84C6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9B023B-DEFA-46C2-9C10-79A142CCDE4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717FF0-9ECE-40E4-AFB2-3A6BFDC74DC9}">
      <dgm:prSet/>
      <dgm:spPr/>
      <dgm:t>
        <a:bodyPr/>
        <a:lstStyle/>
        <a:p>
          <a:r>
            <a:rPr lang="ru-RU" dirty="0" smtClean="0"/>
            <a:t>отсутствие адекватной эмоциональной реакции на близких людей </a:t>
          </a:r>
          <a:endParaRPr lang="ru-RU" dirty="0"/>
        </a:p>
      </dgm:t>
    </dgm:pt>
    <dgm:pt modelId="{A5598329-490F-4752-8ABF-C7D891562CD6}" type="parTrans" cxnId="{6D488A12-1217-4959-96B8-E521B31F3C55}">
      <dgm:prSet/>
      <dgm:spPr/>
      <dgm:t>
        <a:bodyPr/>
        <a:lstStyle/>
        <a:p>
          <a:endParaRPr lang="ru-RU"/>
        </a:p>
      </dgm:t>
    </dgm:pt>
    <dgm:pt modelId="{CB1B3539-C667-4C80-8509-52D7E9535284}" type="sibTrans" cxnId="{6D488A12-1217-4959-96B8-E521B31F3C55}">
      <dgm:prSet/>
      <dgm:spPr/>
      <dgm:t>
        <a:bodyPr/>
        <a:lstStyle/>
        <a:p>
          <a:endParaRPr lang="ru-RU"/>
        </a:p>
      </dgm:t>
    </dgm:pt>
    <dgm:pt modelId="{E54B858D-613F-400C-81AA-5E7A3EC1BBF6}">
      <dgm:prSet/>
      <dgm:spPr/>
      <dgm:t>
        <a:bodyPr/>
        <a:lstStyle/>
        <a:p>
          <a:r>
            <a:rPr lang="ru-RU" smtClean="0"/>
            <a:t>неспособность имитировать/ подражать действиям близких людей</a:t>
          </a:r>
          <a:endParaRPr lang="ru-RU"/>
        </a:p>
      </dgm:t>
    </dgm:pt>
    <dgm:pt modelId="{2C4D028E-5A30-4B50-8AAF-BB69C7390B85}" type="parTrans" cxnId="{482C88DF-5ADC-43EA-B0B9-50F3D209DEEA}">
      <dgm:prSet/>
      <dgm:spPr/>
      <dgm:t>
        <a:bodyPr/>
        <a:lstStyle/>
        <a:p>
          <a:endParaRPr lang="ru-RU"/>
        </a:p>
      </dgm:t>
    </dgm:pt>
    <dgm:pt modelId="{2D9D9815-7773-4FF6-B29B-0B0F74F37E7D}" type="sibTrans" cxnId="{482C88DF-5ADC-43EA-B0B9-50F3D209DEEA}">
      <dgm:prSet/>
      <dgm:spPr/>
      <dgm:t>
        <a:bodyPr/>
        <a:lstStyle/>
        <a:p>
          <a:endParaRPr lang="ru-RU"/>
        </a:p>
      </dgm:t>
    </dgm:pt>
    <dgm:pt modelId="{392B5D04-D529-4779-9DC7-3C4265CF24BD}">
      <dgm:prSet/>
      <dgm:spPr/>
      <dgm:t>
        <a:bodyPr/>
        <a:lstStyle/>
        <a:p>
          <a:r>
            <a:rPr lang="ru-RU" dirty="0" smtClean="0"/>
            <a:t>неспособность делиться интересами и радостью с близкими людьми</a:t>
          </a:r>
          <a:endParaRPr lang="ru-RU" dirty="0"/>
        </a:p>
      </dgm:t>
    </dgm:pt>
    <dgm:pt modelId="{C1A01630-0977-4741-913B-F9C78308EEA8}" type="parTrans" cxnId="{6A33C651-FF59-473E-898A-6C9ED2C60869}">
      <dgm:prSet/>
      <dgm:spPr/>
      <dgm:t>
        <a:bodyPr/>
        <a:lstStyle/>
        <a:p>
          <a:endParaRPr lang="ru-RU"/>
        </a:p>
      </dgm:t>
    </dgm:pt>
    <dgm:pt modelId="{84E22D14-7C24-4AA8-BFE6-EF6B9D3930C7}" type="sibTrans" cxnId="{6A33C651-FF59-473E-898A-6C9ED2C60869}">
      <dgm:prSet/>
      <dgm:spPr/>
      <dgm:t>
        <a:bodyPr/>
        <a:lstStyle/>
        <a:p>
          <a:endParaRPr lang="ru-RU"/>
        </a:p>
      </dgm:t>
    </dgm:pt>
    <dgm:pt modelId="{23DC2CAB-7063-476D-8674-6258A0FA31FB}">
      <dgm:prSet/>
      <dgm:spPr/>
      <dgm:t>
        <a:bodyPr/>
        <a:lstStyle/>
        <a:p>
          <a:r>
            <a:rPr lang="ru-RU" smtClean="0"/>
            <a:t>неумение играть в игры с переходом ходов</a:t>
          </a:r>
          <a:endParaRPr lang="ru-RU"/>
        </a:p>
      </dgm:t>
    </dgm:pt>
    <dgm:pt modelId="{A0E13AC2-CE6F-49BF-865C-A18083A57332}" type="parTrans" cxnId="{34732609-6F51-4BAD-AFC0-8C2F787E3643}">
      <dgm:prSet/>
      <dgm:spPr/>
      <dgm:t>
        <a:bodyPr/>
        <a:lstStyle/>
        <a:p>
          <a:endParaRPr lang="ru-RU"/>
        </a:p>
      </dgm:t>
    </dgm:pt>
    <dgm:pt modelId="{3CF32570-CFEC-4895-8F51-77BA9A6E0451}" type="sibTrans" cxnId="{34732609-6F51-4BAD-AFC0-8C2F787E3643}">
      <dgm:prSet/>
      <dgm:spPr/>
      <dgm:t>
        <a:bodyPr/>
        <a:lstStyle/>
        <a:p>
          <a:endParaRPr lang="ru-RU"/>
        </a:p>
      </dgm:t>
    </dgm:pt>
    <dgm:pt modelId="{5D1395B5-C4CF-4B62-8DFD-377FEB953F6E}">
      <dgm:prSet/>
      <dgm:spPr/>
      <dgm:t>
        <a:bodyPr/>
        <a:lstStyle/>
        <a:p>
          <a:r>
            <a:rPr lang="ru-RU" smtClean="0"/>
            <a:t>неумение делиться игрушками</a:t>
          </a:r>
          <a:endParaRPr lang="ru-RU"/>
        </a:p>
      </dgm:t>
    </dgm:pt>
    <dgm:pt modelId="{5750AE4D-9565-4231-9096-5C37E7470031}" type="parTrans" cxnId="{D503BBE0-832C-469D-A1B3-4DB41BC92626}">
      <dgm:prSet/>
      <dgm:spPr/>
      <dgm:t>
        <a:bodyPr/>
        <a:lstStyle/>
        <a:p>
          <a:endParaRPr lang="ru-RU"/>
        </a:p>
      </dgm:t>
    </dgm:pt>
    <dgm:pt modelId="{59AA44AB-DB12-453D-BED9-9A764C5B8BE4}" type="sibTrans" cxnId="{D503BBE0-832C-469D-A1B3-4DB41BC92626}">
      <dgm:prSet/>
      <dgm:spPr/>
      <dgm:t>
        <a:bodyPr/>
        <a:lstStyle/>
        <a:p>
          <a:endParaRPr lang="ru-RU"/>
        </a:p>
      </dgm:t>
    </dgm:pt>
    <dgm:pt modelId="{CD9661EA-AC73-4DFF-AFCF-BE9DB616B0B2}">
      <dgm:prSet/>
      <dgm:spPr/>
      <dgm:t>
        <a:bodyPr/>
        <a:lstStyle/>
        <a:p>
          <a:r>
            <a:rPr lang="ru-RU" dirty="0" smtClean="0"/>
            <a:t>непонимание правил социального поведения, несформированность социальных навыков  </a:t>
          </a:r>
          <a:endParaRPr lang="ru-RU" dirty="0"/>
        </a:p>
      </dgm:t>
    </dgm:pt>
    <dgm:pt modelId="{E39D5D36-0B53-43D5-B1B1-2909ED25A728}" type="parTrans" cxnId="{C69F6AF7-A30B-494D-9B1C-88555A8E1286}">
      <dgm:prSet/>
      <dgm:spPr/>
      <dgm:t>
        <a:bodyPr/>
        <a:lstStyle/>
        <a:p>
          <a:endParaRPr lang="ru-RU"/>
        </a:p>
      </dgm:t>
    </dgm:pt>
    <dgm:pt modelId="{1EFEB42E-F925-4114-8666-B28F3AD97711}" type="sibTrans" cxnId="{C69F6AF7-A30B-494D-9B1C-88555A8E1286}">
      <dgm:prSet/>
      <dgm:spPr/>
      <dgm:t>
        <a:bodyPr/>
        <a:lstStyle/>
        <a:p>
          <a:endParaRPr lang="ru-RU"/>
        </a:p>
      </dgm:t>
    </dgm:pt>
    <dgm:pt modelId="{E4F8A387-FE0D-4D29-B220-CEE09B46AD50}" type="pres">
      <dgm:prSet presAssocID="{439B023B-DEFA-46C2-9C10-79A142CCDE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B2CA0D-F4A6-4FCD-9DEE-745BB846DF4A}" type="pres">
      <dgm:prSet presAssocID="{CD9661EA-AC73-4DFF-AFCF-BE9DB616B0B2}" presName="parentText" presStyleLbl="node1" presStyleIdx="0" presStyleCnt="6" custLinFactY="-4023" custLinFactNeighborX="-580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21FC4-0C2E-4730-85CC-D29AA0B87F57}" type="pres">
      <dgm:prSet presAssocID="{1EFEB42E-F925-4114-8666-B28F3AD97711}" presName="spacer" presStyleCnt="0"/>
      <dgm:spPr/>
    </dgm:pt>
    <dgm:pt modelId="{DB81CFB5-D0AC-4F54-8FB9-FFE6431E8BAA}" type="pres">
      <dgm:prSet presAssocID="{5D1395B5-C4CF-4B62-8DFD-377FEB953F6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1372A-CC54-4022-BA76-52D7095C3CED}" type="pres">
      <dgm:prSet presAssocID="{59AA44AB-DB12-453D-BED9-9A764C5B8BE4}" presName="spacer" presStyleCnt="0"/>
      <dgm:spPr/>
    </dgm:pt>
    <dgm:pt modelId="{E66161A6-335B-4837-8D9E-BFC2C96ED33B}" type="pres">
      <dgm:prSet presAssocID="{71717FF0-9ECE-40E4-AFB2-3A6BFDC74DC9}" presName="parentText" presStyleLbl="node1" presStyleIdx="2" presStyleCnt="6" custLinFactY="200000" custLinFactNeighborY="2026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45A829-A088-45C2-9E08-F6FE1E15F381}" type="pres">
      <dgm:prSet presAssocID="{CB1B3539-C667-4C80-8509-52D7E9535284}" presName="spacer" presStyleCnt="0"/>
      <dgm:spPr/>
    </dgm:pt>
    <dgm:pt modelId="{97DABB81-AF23-4026-9CED-574565DA9FEC}" type="pres">
      <dgm:prSet presAssocID="{23DC2CAB-7063-476D-8674-6258A0FA31FB}" presName="parentText" presStyleLbl="node1" presStyleIdx="3" presStyleCnt="6" custLinFactY="-100000" custLinFactNeighborY="-1201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1365E2-D591-4675-AB5D-6E349FB615CE}" type="pres">
      <dgm:prSet presAssocID="{3CF32570-CFEC-4895-8F51-77BA9A6E0451}" presName="spacer" presStyleCnt="0"/>
      <dgm:spPr/>
    </dgm:pt>
    <dgm:pt modelId="{7206EACA-9B94-4FE1-A357-F0B19E27F882}" type="pres">
      <dgm:prSet presAssocID="{392B5D04-D529-4779-9DC7-3C4265CF24BD}" presName="parentText" presStyleLbl="node1" presStyleIdx="4" presStyleCnt="6" custLinFactY="-100000" custLinFactNeighborY="-1011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48DBDD-3CA2-41E3-A2F9-607CEBB10B0E}" type="pres">
      <dgm:prSet presAssocID="{84E22D14-7C24-4AA8-BFE6-EF6B9D3930C7}" presName="spacer" presStyleCnt="0"/>
      <dgm:spPr/>
    </dgm:pt>
    <dgm:pt modelId="{636568EA-FE90-4582-836C-52D5074D831C}" type="pres">
      <dgm:prSet presAssocID="{E54B858D-613F-400C-81AA-5E7A3EC1BBF6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A7D2A0-C69B-4BC5-9086-A26A1D38269C}" type="presOf" srcId="{CD9661EA-AC73-4DFF-AFCF-BE9DB616B0B2}" destId="{DDB2CA0D-F4A6-4FCD-9DEE-745BB846DF4A}" srcOrd="0" destOrd="0" presId="urn:microsoft.com/office/officeart/2005/8/layout/vList2"/>
    <dgm:cxn modelId="{FC05CF09-72D4-4655-9725-807B4FBF7C82}" type="presOf" srcId="{5D1395B5-C4CF-4B62-8DFD-377FEB953F6E}" destId="{DB81CFB5-D0AC-4F54-8FB9-FFE6431E8BAA}" srcOrd="0" destOrd="0" presId="urn:microsoft.com/office/officeart/2005/8/layout/vList2"/>
    <dgm:cxn modelId="{D503BBE0-832C-469D-A1B3-4DB41BC92626}" srcId="{439B023B-DEFA-46C2-9C10-79A142CCDE4F}" destId="{5D1395B5-C4CF-4B62-8DFD-377FEB953F6E}" srcOrd="1" destOrd="0" parTransId="{5750AE4D-9565-4231-9096-5C37E7470031}" sibTransId="{59AA44AB-DB12-453D-BED9-9A764C5B8BE4}"/>
    <dgm:cxn modelId="{33117BA7-3AB1-4F4A-A3FC-CC5C6B0EADED}" type="presOf" srcId="{439B023B-DEFA-46C2-9C10-79A142CCDE4F}" destId="{E4F8A387-FE0D-4D29-B220-CEE09B46AD50}" srcOrd="0" destOrd="0" presId="urn:microsoft.com/office/officeart/2005/8/layout/vList2"/>
    <dgm:cxn modelId="{D8E47E35-FFAB-4941-B3F9-3F682D86E00E}" type="presOf" srcId="{23DC2CAB-7063-476D-8674-6258A0FA31FB}" destId="{97DABB81-AF23-4026-9CED-574565DA9FEC}" srcOrd="0" destOrd="0" presId="urn:microsoft.com/office/officeart/2005/8/layout/vList2"/>
    <dgm:cxn modelId="{6D488A12-1217-4959-96B8-E521B31F3C55}" srcId="{439B023B-DEFA-46C2-9C10-79A142CCDE4F}" destId="{71717FF0-9ECE-40E4-AFB2-3A6BFDC74DC9}" srcOrd="2" destOrd="0" parTransId="{A5598329-490F-4752-8ABF-C7D891562CD6}" sibTransId="{CB1B3539-C667-4C80-8509-52D7E9535284}"/>
    <dgm:cxn modelId="{34732609-6F51-4BAD-AFC0-8C2F787E3643}" srcId="{439B023B-DEFA-46C2-9C10-79A142CCDE4F}" destId="{23DC2CAB-7063-476D-8674-6258A0FA31FB}" srcOrd="3" destOrd="0" parTransId="{A0E13AC2-CE6F-49BF-865C-A18083A57332}" sibTransId="{3CF32570-CFEC-4895-8F51-77BA9A6E0451}"/>
    <dgm:cxn modelId="{FB71AAC5-5668-43D2-8C59-BC1E765E35DF}" type="presOf" srcId="{E54B858D-613F-400C-81AA-5E7A3EC1BBF6}" destId="{636568EA-FE90-4582-836C-52D5074D831C}" srcOrd="0" destOrd="0" presId="urn:microsoft.com/office/officeart/2005/8/layout/vList2"/>
    <dgm:cxn modelId="{482C88DF-5ADC-43EA-B0B9-50F3D209DEEA}" srcId="{439B023B-DEFA-46C2-9C10-79A142CCDE4F}" destId="{E54B858D-613F-400C-81AA-5E7A3EC1BBF6}" srcOrd="5" destOrd="0" parTransId="{2C4D028E-5A30-4B50-8AAF-BB69C7390B85}" sibTransId="{2D9D9815-7773-4FF6-B29B-0B0F74F37E7D}"/>
    <dgm:cxn modelId="{6A33C651-FF59-473E-898A-6C9ED2C60869}" srcId="{439B023B-DEFA-46C2-9C10-79A142CCDE4F}" destId="{392B5D04-D529-4779-9DC7-3C4265CF24BD}" srcOrd="4" destOrd="0" parTransId="{C1A01630-0977-4741-913B-F9C78308EEA8}" sibTransId="{84E22D14-7C24-4AA8-BFE6-EF6B9D3930C7}"/>
    <dgm:cxn modelId="{C69F6AF7-A30B-494D-9B1C-88555A8E1286}" srcId="{439B023B-DEFA-46C2-9C10-79A142CCDE4F}" destId="{CD9661EA-AC73-4DFF-AFCF-BE9DB616B0B2}" srcOrd="0" destOrd="0" parTransId="{E39D5D36-0B53-43D5-B1B1-2909ED25A728}" sibTransId="{1EFEB42E-F925-4114-8666-B28F3AD97711}"/>
    <dgm:cxn modelId="{DFEC65DE-C34E-47E9-A800-6925AEF34B34}" type="presOf" srcId="{392B5D04-D529-4779-9DC7-3C4265CF24BD}" destId="{7206EACA-9B94-4FE1-A357-F0B19E27F882}" srcOrd="0" destOrd="0" presId="urn:microsoft.com/office/officeart/2005/8/layout/vList2"/>
    <dgm:cxn modelId="{2B803E7E-C8D0-4941-9A61-4A29D2A2088C}" type="presOf" srcId="{71717FF0-9ECE-40E4-AFB2-3A6BFDC74DC9}" destId="{E66161A6-335B-4837-8D9E-BFC2C96ED33B}" srcOrd="0" destOrd="0" presId="urn:microsoft.com/office/officeart/2005/8/layout/vList2"/>
    <dgm:cxn modelId="{3FC6B395-A443-43B7-9D09-9756C96320B1}" type="presParOf" srcId="{E4F8A387-FE0D-4D29-B220-CEE09B46AD50}" destId="{DDB2CA0D-F4A6-4FCD-9DEE-745BB846DF4A}" srcOrd="0" destOrd="0" presId="urn:microsoft.com/office/officeart/2005/8/layout/vList2"/>
    <dgm:cxn modelId="{A77DFCC8-5722-4915-A5F8-D93322D34AA7}" type="presParOf" srcId="{E4F8A387-FE0D-4D29-B220-CEE09B46AD50}" destId="{5F521FC4-0C2E-4730-85CC-D29AA0B87F57}" srcOrd="1" destOrd="0" presId="urn:microsoft.com/office/officeart/2005/8/layout/vList2"/>
    <dgm:cxn modelId="{4C1D4132-3460-42EB-A0BE-C2B58D88A335}" type="presParOf" srcId="{E4F8A387-FE0D-4D29-B220-CEE09B46AD50}" destId="{DB81CFB5-D0AC-4F54-8FB9-FFE6431E8BAA}" srcOrd="2" destOrd="0" presId="urn:microsoft.com/office/officeart/2005/8/layout/vList2"/>
    <dgm:cxn modelId="{32810ABE-F65F-444D-AF5D-174CAFEF0F18}" type="presParOf" srcId="{E4F8A387-FE0D-4D29-B220-CEE09B46AD50}" destId="{D0D1372A-CC54-4022-BA76-52D7095C3CED}" srcOrd="3" destOrd="0" presId="urn:microsoft.com/office/officeart/2005/8/layout/vList2"/>
    <dgm:cxn modelId="{2C103926-38D2-428F-AAA3-670A9F1BB3AC}" type="presParOf" srcId="{E4F8A387-FE0D-4D29-B220-CEE09B46AD50}" destId="{E66161A6-335B-4837-8D9E-BFC2C96ED33B}" srcOrd="4" destOrd="0" presId="urn:microsoft.com/office/officeart/2005/8/layout/vList2"/>
    <dgm:cxn modelId="{63D0AD9F-D9EF-401C-98F9-13C5F598A939}" type="presParOf" srcId="{E4F8A387-FE0D-4D29-B220-CEE09B46AD50}" destId="{A845A829-A088-45C2-9E08-F6FE1E15F381}" srcOrd="5" destOrd="0" presId="urn:microsoft.com/office/officeart/2005/8/layout/vList2"/>
    <dgm:cxn modelId="{4BC706C6-3F18-4F4F-A353-B13ABC5F385C}" type="presParOf" srcId="{E4F8A387-FE0D-4D29-B220-CEE09B46AD50}" destId="{97DABB81-AF23-4026-9CED-574565DA9FEC}" srcOrd="6" destOrd="0" presId="urn:microsoft.com/office/officeart/2005/8/layout/vList2"/>
    <dgm:cxn modelId="{52345922-530C-409A-9DBE-F91026E32362}" type="presParOf" srcId="{E4F8A387-FE0D-4D29-B220-CEE09B46AD50}" destId="{0B1365E2-D591-4675-AB5D-6E349FB615CE}" srcOrd="7" destOrd="0" presId="urn:microsoft.com/office/officeart/2005/8/layout/vList2"/>
    <dgm:cxn modelId="{E3E037EF-5C19-44A0-A292-E1F0AD4223FC}" type="presParOf" srcId="{E4F8A387-FE0D-4D29-B220-CEE09B46AD50}" destId="{7206EACA-9B94-4FE1-A357-F0B19E27F882}" srcOrd="8" destOrd="0" presId="urn:microsoft.com/office/officeart/2005/8/layout/vList2"/>
    <dgm:cxn modelId="{C62541D6-1832-4AEF-B3FE-931973390173}" type="presParOf" srcId="{E4F8A387-FE0D-4D29-B220-CEE09B46AD50}" destId="{F448DBDD-3CA2-41E3-A2F9-607CEBB10B0E}" srcOrd="9" destOrd="0" presId="urn:microsoft.com/office/officeart/2005/8/layout/vList2"/>
    <dgm:cxn modelId="{1A31BED3-5F15-4F4B-962C-830FB5D248E6}" type="presParOf" srcId="{E4F8A387-FE0D-4D29-B220-CEE09B46AD50}" destId="{636568EA-FE90-4582-836C-52D5074D831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017787-DDD1-426B-9636-C61673E4449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B5A973-BE99-45CE-9F63-09057DA35C9A}">
      <dgm:prSet/>
      <dgm:spPr/>
      <dgm:t>
        <a:bodyPr/>
        <a:lstStyle/>
        <a:p>
          <a:r>
            <a:rPr lang="ru-RU" smtClean="0"/>
            <a:t>непонимание того, что при помощи речи, жестов, мимики, визуального контакта можно повлиять на другого человека </a:t>
          </a:r>
          <a:endParaRPr lang="ru-RU"/>
        </a:p>
      </dgm:t>
    </dgm:pt>
    <dgm:pt modelId="{D84A0417-CF78-48D6-BC3D-FD3E0C4CB40C}" type="parTrans" cxnId="{742C5D69-102A-465B-94F7-FBDB34449CA2}">
      <dgm:prSet/>
      <dgm:spPr/>
      <dgm:t>
        <a:bodyPr/>
        <a:lstStyle/>
        <a:p>
          <a:endParaRPr lang="ru-RU"/>
        </a:p>
      </dgm:t>
    </dgm:pt>
    <dgm:pt modelId="{61AAAF5C-F8C3-4B00-9CC7-B005A8D788A5}" type="sibTrans" cxnId="{742C5D69-102A-465B-94F7-FBDB34449CA2}">
      <dgm:prSet/>
      <dgm:spPr/>
      <dgm:t>
        <a:bodyPr/>
        <a:lstStyle/>
        <a:p>
          <a:endParaRPr lang="ru-RU"/>
        </a:p>
      </dgm:t>
    </dgm:pt>
    <dgm:pt modelId="{34D5541A-1312-45E6-BC10-5C98821F9988}">
      <dgm:prSet/>
      <dgm:spPr/>
      <dgm:t>
        <a:bodyPr/>
        <a:lstStyle/>
        <a:p>
          <a:r>
            <a:rPr lang="ru-RU" smtClean="0"/>
            <a:t>непонимание значения речи, жестов, мимики, взгляда </a:t>
          </a:r>
          <a:endParaRPr lang="ru-RU"/>
        </a:p>
      </dgm:t>
    </dgm:pt>
    <dgm:pt modelId="{0CC9627A-7DA7-44DB-909D-43CEE1C0C19F}" type="parTrans" cxnId="{DB7AF6E9-DBFD-4655-9DF8-E4AB7DCD1033}">
      <dgm:prSet/>
      <dgm:spPr/>
      <dgm:t>
        <a:bodyPr/>
        <a:lstStyle/>
        <a:p>
          <a:endParaRPr lang="ru-RU"/>
        </a:p>
      </dgm:t>
    </dgm:pt>
    <dgm:pt modelId="{E1C62878-0322-4062-A9B0-A89A75CB60F4}" type="sibTrans" cxnId="{DB7AF6E9-DBFD-4655-9DF8-E4AB7DCD1033}">
      <dgm:prSet/>
      <dgm:spPr/>
      <dgm:t>
        <a:bodyPr/>
        <a:lstStyle/>
        <a:p>
          <a:endParaRPr lang="ru-RU"/>
        </a:p>
      </dgm:t>
    </dgm:pt>
    <dgm:pt modelId="{D93D5514-3659-456A-921D-3015BA6E604A}">
      <dgm:prSet/>
      <dgm:spPr/>
      <dgm:t>
        <a:bodyPr/>
        <a:lstStyle/>
        <a:p>
          <a:r>
            <a:rPr lang="ru-RU" smtClean="0"/>
            <a:t>не осознают собственных эмоций</a:t>
          </a:r>
          <a:endParaRPr lang="ru-RU"/>
        </a:p>
      </dgm:t>
    </dgm:pt>
    <dgm:pt modelId="{49D71505-FF01-464E-B057-D63A58348FC6}" type="parTrans" cxnId="{0012EE3D-ADEE-4DD5-B634-9810582C2595}">
      <dgm:prSet/>
      <dgm:spPr/>
      <dgm:t>
        <a:bodyPr/>
        <a:lstStyle/>
        <a:p>
          <a:endParaRPr lang="ru-RU"/>
        </a:p>
      </dgm:t>
    </dgm:pt>
    <dgm:pt modelId="{CB61F3DF-AD15-4C63-9AE2-7E8B5A0D7ED0}" type="sibTrans" cxnId="{0012EE3D-ADEE-4DD5-B634-9810582C2595}">
      <dgm:prSet/>
      <dgm:spPr/>
      <dgm:t>
        <a:bodyPr/>
        <a:lstStyle/>
        <a:p>
          <a:endParaRPr lang="ru-RU"/>
        </a:p>
      </dgm:t>
    </dgm:pt>
    <dgm:pt modelId="{A5A80C81-86C7-4682-B364-15B342FC22CF}">
      <dgm:prSet/>
      <dgm:spPr/>
      <dgm:t>
        <a:bodyPr/>
        <a:lstStyle/>
        <a:p>
          <a:r>
            <a:rPr lang="ru-RU" smtClean="0"/>
            <a:t>не способны при помощи мимики и жестов выразить собственные эмоциональные состояния</a:t>
          </a:r>
          <a:endParaRPr lang="ru-RU"/>
        </a:p>
      </dgm:t>
    </dgm:pt>
    <dgm:pt modelId="{ABCB349E-AACB-41B4-B5D5-E0DDD73017BD}" type="parTrans" cxnId="{457C4468-B175-4DF5-9B2B-ABAD40E57438}">
      <dgm:prSet/>
      <dgm:spPr/>
      <dgm:t>
        <a:bodyPr/>
        <a:lstStyle/>
        <a:p>
          <a:endParaRPr lang="ru-RU"/>
        </a:p>
      </dgm:t>
    </dgm:pt>
    <dgm:pt modelId="{DAB7D985-2661-4A8F-BF2F-A3DF62E7ABD9}" type="sibTrans" cxnId="{457C4468-B175-4DF5-9B2B-ABAD40E57438}">
      <dgm:prSet/>
      <dgm:spPr/>
      <dgm:t>
        <a:bodyPr/>
        <a:lstStyle/>
        <a:p>
          <a:endParaRPr lang="ru-RU"/>
        </a:p>
      </dgm:t>
    </dgm:pt>
    <dgm:pt modelId="{84A32044-CFEE-449A-8C28-2CAD9D5141C3}">
      <dgm:prSet/>
      <dgm:spPr/>
      <dgm:t>
        <a:bodyPr/>
        <a:lstStyle/>
        <a:p>
          <a:r>
            <a:rPr lang="ru-RU" smtClean="0"/>
            <a:t>не понимают, что выражает мимика и экспрессивные/ эмоциональные жесты других людей</a:t>
          </a:r>
          <a:endParaRPr lang="ru-RU"/>
        </a:p>
      </dgm:t>
    </dgm:pt>
    <dgm:pt modelId="{666A324F-8BAF-4679-B1DF-69CEA421A7CF}" type="parTrans" cxnId="{6E12D2E0-7C38-4D77-83DE-2B36E8C643F6}">
      <dgm:prSet/>
      <dgm:spPr/>
      <dgm:t>
        <a:bodyPr/>
        <a:lstStyle/>
        <a:p>
          <a:endParaRPr lang="ru-RU"/>
        </a:p>
      </dgm:t>
    </dgm:pt>
    <dgm:pt modelId="{2678BE9A-F1B9-4058-B7CA-82A6AA142FDD}" type="sibTrans" cxnId="{6E12D2E0-7C38-4D77-83DE-2B36E8C643F6}">
      <dgm:prSet/>
      <dgm:spPr/>
      <dgm:t>
        <a:bodyPr/>
        <a:lstStyle/>
        <a:p>
          <a:endParaRPr lang="ru-RU"/>
        </a:p>
      </dgm:t>
    </dgm:pt>
    <dgm:pt modelId="{CBD1FCF8-9C0F-4B95-8ACC-F7D80244EAB8}">
      <dgm:prSet/>
      <dgm:spPr/>
      <dgm:t>
        <a:bodyPr/>
        <a:lstStyle/>
        <a:p>
          <a:r>
            <a:rPr lang="ru-RU" smtClean="0"/>
            <a:t>не понимают причин эмоций </a:t>
          </a:r>
          <a:endParaRPr lang="ru-RU"/>
        </a:p>
      </dgm:t>
    </dgm:pt>
    <dgm:pt modelId="{D3D22303-C435-431A-9294-4A1786BF0A33}" type="parTrans" cxnId="{F101ADDB-7C12-4A84-9452-475CE9DE419D}">
      <dgm:prSet/>
      <dgm:spPr/>
      <dgm:t>
        <a:bodyPr/>
        <a:lstStyle/>
        <a:p>
          <a:endParaRPr lang="ru-RU"/>
        </a:p>
      </dgm:t>
    </dgm:pt>
    <dgm:pt modelId="{DBC27521-7C33-4E53-BFF7-B5813136A4EC}" type="sibTrans" cxnId="{F101ADDB-7C12-4A84-9452-475CE9DE419D}">
      <dgm:prSet/>
      <dgm:spPr/>
      <dgm:t>
        <a:bodyPr/>
        <a:lstStyle/>
        <a:p>
          <a:endParaRPr lang="ru-RU"/>
        </a:p>
      </dgm:t>
    </dgm:pt>
    <dgm:pt modelId="{274F7646-C742-4B88-9AB0-D4AB1360FE61}">
      <dgm:prSet/>
      <dgm:spPr/>
      <dgm:t>
        <a:bodyPr/>
        <a:lstStyle/>
        <a:p>
          <a:r>
            <a:rPr lang="ru-RU" smtClean="0"/>
            <a:t>испытывают трудности при разговоре об эмоциях, чувствах</a:t>
          </a:r>
          <a:endParaRPr lang="ru-RU"/>
        </a:p>
      </dgm:t>
    </dgm:pt>
    <dgm:pt modelId="{B302F829-AFDA-40ED-A24E-76870F60B020}" type="parTrans" cxnId="{25013566-EB7A-477C-A951-23E96A69ABAA}">
      <dgm:prSet/>
      <dgm:spPr/>
      <dgm:t>
        <a:bodyPr/>
        <a:lstStyle/>
        <a:p>
          <a:endParaRPr lang="ru-RU"/>
        </a:p>
      </dgm:t>
    </dgm:pt>
    <dgm:pt modelId="{E7097C3E-AB96-4FB4-BDD8-D8111F8A7551}" type="sibTrans" cxnId="{25013566-EB7A-477C-A951-23E96A69ABAA}">
      <dgm:prSet/>
      <dgm:spPr/>
      <dgm:t>
        <a:bodyPr/>
        <a:lstStyle/>
        <a:p>
          <a:endParaRPr lang="ru-RU"/>
        </a:p>
      </dgm:t>
    </dgm:pt>
    <dgm:pt modelId="{937AAE4A-86E8-4357-8F52-E283D9607842}" type="pres">
      <dgm:prSet presAssocID="{03017787-DDD1-426B-9636-C61673E4449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B1EB55-52BC-425D-BE48-87391F2157D2}" type="pres">
      <dgm:prSet presAssocID="{CBD1FCF8-9C0F-4B95-8ACC-F7D80244EAB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736D5-9867-4AC6-8046-84D7E64DF768}" type="pres">
      <dgm:prSet presAssocID="{DBC27521-7C33-4E53-BFF7-B5813136A4EC}" presName="sibTrans" presStyleCnt="0"/>
      <dgm:spPr/>
    </dgm:pt>
    <dgm:pt modelId="{2A793A6A-DE9A-4917-B4E2-9BC7D9A680C1}" type="pres">
      <dgm:prSet presAssocID="{A5A80C81-86C7-4682-B364-15B342FC22C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8E7D06-0584-4A38-B54B-A0199F2EB118}" type="pres">
      <dgm:prSet presAssocID="{DAB7D985-2661-4A8F-BF2F-A3DF62E7ABD9}" presName="sibTrans" presStyleCnt="0"/>
      <dgm:spPr/>
    </dgm:pt>
    <dgm:pt modelId="{6C59D7D9-1956-4A1B-A68D-C65824DCB4A1}" type="pres">
      <dgm:prSet presAssocID="{34D5541A-1312-45E6-BC10-5C98821F998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42D7D-D9E9-4BBB-B8FB-49BDF7A05676}" type="pres">
      <dgm:prSet presAssocID="{E1C62878-0322-4062-A9B0-A89A75CB60F4}" presName="sibTrans" presStyleCnt="0"/>
      <dgm:spPr/>
    </dgm:pt>
    <dgm:pt modelId="{00B38089-0431-4B80-BFB6-9CD43EEF7E58}" type="pres">
      <dgm:prSet presAssocID="{03B5A973-BE99-45CE-9F63-09057DA35C9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42B2A6-7182-4A28-BD0C-AC0D175C62A2}" type="pres">
      <dgm:prSet presAssocID="{61AAAF5C-F8C3-4B00-9CC7-B005A8D788A5}" presName="sibTrans" presStyleCnt="0"/>
      <dgm:spPr/>
    </dgm:pt>
    <dgm:pt modelId="{85E0467C-FB20-4B4D-A3D9-C611187AC3A4}" type="pres">
      <dgm:prSet presAssocID="{84A32044-CFEE-449A-8C28-2CAD9D5141C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76847-405B-4863-91CC-29DC8987156B}" type="pres">
      <dgm:prSet presAssocID="{2678BE9A-F1B9-4058-B7CA-82A6AA142FDD}" presName="sibTrans" presStyleCnt="0"/>
      <dgm:spPr/>
    </dgm:pt>
    <dgm:pt modelId="{18F2D000-075C-4FDF-B038-7E99A67E3513}" type="pres">
      <dgm:prSet presAssocID="{274F7646-C742-4B88-9AB0-D4AB1360FE6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31030-29B4-4F86-90C5-20429FC606BF}" type="pres">
      <dgm:prSet presAssocID="{E7097C3E-AB96-4FB4-BDD8-D8111F8A7551}" presName="sibTrans" presStyleCnt="0"/>
      <dgm:spPr/>
    </dgm:pt>
    <dgm:pt modelId="{B7D23A2A-500D-4216-B011-65BCEF913AFA}" type="pres">
      <dgm:prSet presAssocID="{D93D5514-3659-456A-921D-3015BA6E604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12EE3D-ADEE-4DD5-B634-9810582C2595}" srcId="{03017787-DDD1-426B-9636-C61673E44495}" destId="{D93D5514-3659-456A-921D-3015BA6E604A}" srcOrd="6" destOrd="0" parTransId="{49D71505-FF01-464E-B057-D63A58348FC6}" sibTransId="{CB61F3DF-AD15-4C63-9AE2-7E8B5A0D7ED0}"/>
    <dgm:cxn modelId="{25013566-EB7A-477C-A951-23E96A69ABAA}" srcId="{03017787-DDD1-426B-9636-C61673E44495}" destId="{274F7646-C742-4B88-9AB0-D4AB1360FE61}" srcOrd="5" destOrd="0" parTransId="{B302F829-AFDA-40ED-A24E-76870F60B020}" sibTransId="{E7097C3E-AB96-4FB4-BDD8-D8111F8A7551}"/>
    <dgm:cxn modelId="{A4E2C0F1-6629-47FF-AB4B-4E4C4C7EF44E}" type="presOf" srcId="{A5A80C81-86C7-4682-B364-15B342FC22CF}" destId="{2A793A6A-DE9A-4917-B4E2-9BC7D9A680C1}" srcOrd="0" destOrd="0" presId="urn:microsoft.com/office/officeart/2005/8/layout/default"/>
    <dgm:cxn modelId="{FFA54F2A-65F2-406A-93BF-E5F818700074}" type="presOf" srcId="{84A32044-CFEE-449A-8C28-2CAD9D5141C3}" destId="{85E0467C-FB20-4B4D-A3D9-C611187AC3A4}" srcOrd="0" destOrd="0" presId="urn:microsoft.com/office/officeart/2005/8/layout/default"/>
    <dgm:cxn modelId="{F101ADDB-7C12-4A84-9452-475CE9DE419D}" srcId="{03017787-DDD1-426B-9636-C61673E44495}" destId="{CBD1FCF8-9C0F-4B95-8ACC-F7D80244EAB8}" srcOrd="0" destOrd="0" parTransId="{D3D22303-C435-431A-9294-4A1786BF0A33}" sibTransId="{DBC27521-7C33-4E53-BFF7-B5813136A4EC}"/>
    <dgm:cxn modelId="{253BD26D-F658-4CA2-B3F0-E0BC54B84FBA}" type="presOf" srcId="{CBD1FCF8-9C0F-4B95-8ACC-F7D80244EAB8}" destId="{8CB1EB55-52BC-425D-BE48-87391F2157D2}" srcOrd="0" destOrd="0" presId="urn:microsoft.com/office/officeart/2005/8/layout/default"/>
    <dgm:cxn modelId="{DBA77D95-C694-471A-A6E8-1E81D367672E}" type="presOf" srcId="{D93D5514-3659-456A-921D-3015BA6E604A}" destId="{B7D23A2A-500D-4216-B011-65BCEF913AFA}" srcOrd="0" destOrd="0" presId="urn:microsoft.com/office/officeart/2005/8/layout/default"/>
    <dgm:cxn modelId="{F2FC9250-2088-45BB-8C55-67D59AF9E535}" type="presOf" srcId="{03B5A973-BE99-45CE-9F63-09057DA35C9A}" destId="{00B38089-0431-4B80-BFB6-9CD43EEF7E58}" srcOrd="0" destOrd="0" presId="urn:microsoft.com/office/officeart/2005/8/layout/default"/>
    <dgm:cxn modelId="{DB7AF6E9-DBFD-4655-9DF8-E4AB7DCD1033}" srcId="{03017787-DDD1-426B-9636-C61673E44495}" destId="{34D5541A-1312-45E6-BC10-5C98821F9988}" srcOrd="2" destOrd="0" parTransId="{0CC9627A-7DA7-44DB-909D-43CEE1C0C19F}" sibTransId="{E1C62878-0322-4062-A9B0-A89A75CB60F4}"/>
    <dgm:cxn modelId="{742C5D69-102A-465B-94F7-FBDB34449CA2}" srcId="{03017787-DDD1-426B-9636-C61673E44495}" destId="{03B5A973-BE99-45CE-9F63-09057DA35C9A}" srcOrd="3" destOrd="0" parTransId="{D84A0417-CF78-48D6-BC3D-FD3E0C4CB40C}" sibTransId="{61AAAF5C-F8C3-4B00-9CC7-B005A8D788A5}"/>
    <dgm:cxn modelId="{55F32340-FFC9-461A-9B36-AEEEF79AA61C}" type="presOf" srcId="{34D5541A-1312-45E6-BC10-5C98821F9988}" destId="{6C59D7D9-1956-4A1B-A68D-C65824DCB4A1}" srcOrd="0" destOrd="0" presId="urn:microsoft.com/office/officeart/2005/8/layout/default"/>
    <dgm:cxn modelId="{6E12D2E0-7C38-4D77-83DE-2B36E8C643F6}" srcId="{03017787-DDD1-426B-9636-C61673E44495}" destId="{84A32044-CFEE-449A-8C28-2CAD9D5141C3}" srcOrd="4" destOrd="0" parTransId="{666A324F-8BAF-4679-B1DF-69CEA421A7CF}" sibTransId="{2678BE9A-F1B9-4058-B7CA-82A6AA142FDD}"/>
    <dgm:cxn modelId="{A56C48CC-D08C-48C1-BB76-AD7F03817338}" type="presOf" srcId="{274F7646-C742-4B88-9AB0-D4AB1360FE61}" destId="{18F2D000-075C-4FDF-B038-7E99A67E3513}" srcOrd="0" destOrd="0" presId="urn:microsoft.com/office/officeart/2005/8/layout/default"/>
    <dgm:cxn modelId="{457C4468-B175-4DF5-9B2B-ABAD40E57438}" srcId="{03017787-DDD1-426B-9636-C61673E44495}" destId="{A5A80C81-86C7-4682-B364-15B342FC22CF}" srcOrd="1" destOrd="0" parTransId="{ABCB349E-AACB-41B4-B5D5-E0DDD73017BD}" sibTransId="{DAB7D985-2661-4A8F-BF2F-A3DF62E7ABD9}"/>
    <dgm:cxn modelId="{7EEB52BC-8832-45A4-9277-45F2001DCA4E}" type="presOf" srcId="{03017787-DDD1-426B-9636-C61673E44495}" destId="{937AAE4A-86E8-4357-8F52-E283D9607842}" srcOrd="0" destOrd="0" presId="urn:microsoft.com/office/officeart/2005/8/layout/default"/>
    <dgm:cxn modelId="{855EFE9D-7ABD-41D2-93D3-0E0582D2787A}" type="presParOf" srcId="{937AAE4A-86E8-4357-8F52-E283D9607842}" destId="{8CB1EB55-52BC-425D-BE48-87391F2157D2}" srcOrd="0" destOrd="0" presId="urn:microsoft.com/office/officeart/2005/8/layout/default"/>
    <dgm:cxn modelId="{3467A700-C6CC-44E4-8764-3D6BF214E36E}" type="presParOf" srcId="{937AAE4A-86E8-4357-8F52-E283D9607842}" destId="{01C736D5-9867-4AC6-8046-84D7E64DF768}" srcOrd="1" destOrd="0" presId="urn:microsoft.com/office/officeart/2005/8/layout/default"/>
    <dgm:cxn modelId="{E9A55844-DBCC-45CC-AE97-C02F35BF901A}" type="presParOf" srcId="{937AAE4A-86E8-4357-8F52-E283D9607842}" destId="{2A793A6A-DE9A-4917-B4E2-9BC7D9A680C1}" srcOrd="2" destOrd="0" presId="urn:microsoft.com/office/officeart/2005/8/layout/default"/>
    <dgm:cxn modelId="{0493FC2C-A2ED-4485-9EDF-1C5AA4360C2D}" type="presParOf" srcId="{937AAE4A-86E8-4357-8F52-E283D9607842}" destId="{338E7D06-0584-4A38-B54B-A0199F2EB118}" srcOrd="3" destOrd="0" presId="urn:microsoft.com/office/officeart/2005/8/layout/default"/>
    <dgm:cxn modelId="{865D0518-900D-4942-9EFC-BBC13F04C462}" type="presParOf" srcId="{937AAE4A-86E8-4357-8F52-E283D9607842}" destId="{6C59D7D9-1956-4A1B-A68D-C65824DCB4A1}" srcOrd="4" destOrd="0" presId="urn:microsoft.com/office/officeart/2005/8/layout/default"/>
    <dgm:cxn modelId="{1EA6CE25-3555-4E5F-B0F3-40E2ED8B83F1}" type="presParOf" srcId="{937AAE4A-86E8-4357-8F52-E283D9607842}" destId="{83442D7D-D9E9-4BBB-B8FB-49BDF7A05676}" srcOrd="5" destOrd="0" presId="urn:microsoft.com/office/officeart/2005/8/layout/default"/>
    <dgm:cxn modelId="{121976D8-B3C0-43FC-B6D4-1C92C5E1D670}" type="presParOf" srcId="{937AAE4A-86E8-4357-8F52-E283D9607842}" destId="{00B38089-0431-4B80-BFB6-9CD43EEF7E58}" srcOrd="6" destOrd="0" presId="urn:microsoft.com/office/officeart/2005/8/layout/default"/>
    <dgm:cxn modelId="{7F5F6EAE-B05E-4F25-BFFD-D0C8E7E3BB97}" type="presParOf" srcId="{937AAE4A-86E8-4357-8F52-E283D9607842}" destId="{0842B2A6-7182-4A28-BD0C-AC0D175C62A2}" srcOrd="7" destOrd="0" presId="urn:microsoft.com/office/officeart/2005/8/layout/default"/>
    <dgm:cxn modelId="{DAF3D375-75AE-4C4F-908C-7F1D9BBF75F4}" type="presParOf" srcId="{937AAE4A-86E8-4357-8F52-E283D9607842}" destId="{85E0467C-FB20-4B4D-A3D9-C611187AC3A4}" srcOrd="8" destOrd="0" presId="urn:microsoft.com/office/officeart/2005/8/layout/default"/>
    <dgm:cxn modelId="{FB7B286F-A4FF-401D-A7F0-9088E12CC2E5}" type="presParOf" srcId="{937AAE4A-86E8-4357-8F52-E283D9607842}" destId="{3F976847-405B-4863-91CC-29DC8987156B}" srcOrd="9" destOrd="0" presId="urn:microsoft.com/office/officeart/2005/8/layout/default"/>
    <dgm:cxn modelId="{32BD7DC4-CF0E-419C-9758-53CF935215B2}" type="presParOf" srcId="{937AAE4A-86E8-4357-8F52-E283D9607842}" destId="{18F2D000-075C-4FDF-B038-7E99A67E3513}" srcOrd="10" destOrd="0" presId="urn:microsoft.com/office/officeart/2005/8/layout/default"/>
    <dgm:cxn modelId="{91D94E8C-E311-4023-87E8-F917B272106E}" type="presParOf" srcId="{937AAE4A-86E8-4357-8F52-E283D9607842}" destId="{56931030-29B4-4F86-90C5-20429FC606BF}" srcOrd="11" destOrd="0" presId="urn:microsoft.com/office/officeart/2005/8/layout/default"/>
    <dgm:cxn modelId="{687B9177-A9AB-4F2A-BFA1-EAE7567CA039}" type="presParOf" srcId="{937AAE4A-86E8-4357-8F52-E283D9607842}" destId="{B7D23A2A-500D-4216-B011-65BCEF913AFA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4E8554-9ABB-4ABA-B068-67E0A3AB0E9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143E60-9A50-45A5-AF9B-B1261D367E59}">
      <dgm:prSet phldrT="[Текст]"/>
      <dgm:spPr/>
      <dgm:t>
        <a:bodyPr/>
        <a:lstStyle/>
        <a:p>
          <a:r>
            <a:rPr lang="ru-RU" dirty="0" smtClean="0"/>
            <a:t>Синдром </a:t>
          </a:r>
          <a:r>
            <a:rPr lang="ru-RU" dirty="0" err="1" smtClean="0"/>
            <a:t>Каннера</a:t>
          </a:r>
          <a:r>
            <a:rPr lang="ru-RU" dirty="0" smtClean="0"/>
            <a:t> (ранний детский аутизм). </a:t>
          </a:r>
        </a:p>
        <a:p>
          <a:r>
            <a:rPr lang="ru-RU" dirty="0" smtClean="0"/>
            <a:t>Проявление симптомов до 2, 5 лет</a:t>
          </a:r>
          <a:endParaRPr lang="ru-RU" dirty="0"/>
        </a:p>
      </dgm:t>
    </dgm:pt>
    <dgm:pt modelId="{44DCC120-EBB1-4DE1-9AA6-EDAC0E959884}" type="parTrans" cxnId="{0C06D56F-5F59-49EB-8D14-91233CD6EA38}">
      <dgm:prSet/>
      <dgm:spPr/>
      <dgm:t>
        <a:bodyPr/>
        <a:lstStyle/>
        <a:p>
          <a:endParaRPr lang="ru-RU"/>
        </a:p>
      </dgm:t>
    </dgm:pt>
    <dgm:pt modelId="{3F36E278-11A1-47EC-9A51-DB548B4F5498}" type="sibTrans" cxnId="{0C06D56F-5F59-49EB-8D14-91233CD6EA38}">
      <dgm:prSet/>
      <dgm:spPr/>
      <dgm:t>
        <a:bodyPr/>
        <a:lstStyle/>
        <a:p>
          <a:endParaRPr lang="ru-RU"/>
        </a:p>
      </dgm:t>
    </dgm:pt>
    <dgm:pt modelId="{C7A00C39-A412-4B26-A23C-CB08B565857E}">
      <dgm:prSet phldrT="[Текст]"/>
      <dgm:spPr/>
      <dgm:t>
        <a:bodyPr/>
        <a:lstStyle/>
        <a:p>
          <a:r>
            <a:rPr lang="ru-RU" dirty="0" smtClean="0"/>
            <a:t>Синдром </a:t>
          </a:r>
          <a:r>
            <a:rPr lang="ru-RU" dirty="0" err="1" smtClean="0"/>
            <a:t>Аспергера</a:t>
          </a:r>
          <a:r>
            <a:rPr lang="ru-RU" dirty="0" smtClean="0"/>
            <a:t>. Формируется с рождения</a:t>
          </a:r>
          <a:endParaRPr lang="ru-RU" dirty="0"/>
        </a:p>
      </dgm:t>
    </dgm:pt>
    <dgm:pt modelId="{7BF15535-3A2A-4416-BC17-16BFC616649D}" type="parTrans" cxnId="{412E5F76-E968-40A2-8655-25459D84A24E}">
      <dgm:prSet/>
      <dgm:spPr/>
      <dgm:t>
        <a:bodyPr/>
        <a:lstStyle/>
        <a:p>
          <a:endParaRPr lang="ru-RU"/>
        </a:p>
      </dgm:t>
    </dgm:pt>
    <dgm:pt modelId="{E29457C6-8636-4963-8932-03FF0FAA0653}" type="sibTrans" cxnId="{412E5F76-E968-40A2-8655-25459D84A24E}">
      <dgm:prSet/>
      <dgm:spPr/>
      <dgm:t>
        <a:bodyPr/>
        <a:lstStyle/>
        <a:p>
          <a:endParaRPr lang="ru-RU"/>
        </a:p>
      </dgm:t>
    </dgm:pt>
    <dgm:pt modelId="{7A7F7126-18D8-4BC6-901D-BCA5BA77FF40}">
      <dgm:prSet phldrT="[Текст]"/>
      <dgm:spPr/>
      <dgm:t>
        <a:bodyPr/>
        <a:lstStyle/>
        <a:p>
          <a:r>
            <a:rPr lang="ru-RU" dirty="0" smtClean="0"/>
            <a:t>Синдром </a:t>
          </a:r>
          <a:r>
            <a:rPr lang="ru-RU" dirty="0" err="1" smtClean="0"/>
            <a:t>Ретта</a:t>
          </a:r>
          <a:r>
            <a:rPr lang="ru-RU" dirty="0" smtClean="0"/>
            <a:t>. Проявление симптомов после 1 – 1, 5 лет </a:t>
          </a:r>
          <a:endParaRPr lang="ru-RU" dirty="0"/>
        </a:p>
      </dgm:t>
    </dgm:pt>
    <dgm:pt modelId="{70F2E182-72E8-446B-8712-F11DCAED380F}" type="parTrans" cxnId="{56DD0370-D5BF-4B44-8781-174F13C8D8BF}">
      <dgm:prSet/>
      <dgm:spPr/>
      <dgm:t>
        <a:bodyPr/>
        <a:lstStyle/>
        <a:p>
          <a:endParaRPr lang="ru-RU"/>
        </a:p>
      </dgm:t>
    </dgm:pt>
    <dgm:pt modelId="{ED4F12E9-A983-4305-ACBE-59AAADE6EDE3}" type="sibTrans" cxnId="{56DD0370-D5BF-4B44-8781-174F13C8D8BF}">
      <dgm:prSet/>
      <dgm:spPr/>
      <dgm:t>
        <a:bodyPr/>
        <a:lstStyle/>
        <a:p>
          <a:endParaRPr lang="ru-RU"/>
        </a:p>
      </dgm:t>
    </dgm:pt>
    <dgm:pt modelId="{4CC72BF2-0F5B-4089-BE71-090C5350C235}">
      <dgm:prSet/>
      <dgm:spPr/>
      <dgm:t>
        <a:bodyPr/>
        <a:lstStyle/>
        <a:p>
          <a:r>
            <a:rPr lang="ru-RU" dirty="0" smtClean="0"/>
            <a:t>Детский психоз. Первые проявления до 3 - х лет</a:t>
          </a:r>
          <a:endParaRPr lang="ru-RU" dirty="0"/>
        </a:p>
      </dgm:t>
    </dgm:pt>
    <dgm:pt modelId="{7699ED8D-7684-49AC-806D-CC8265FEDEE0}" type="parTrans" cxnId="{A5B3B2EE-0189-49E2-9534-AAE3337EA815}">
      <dgm:prSet/>
      <dgm:spPr/>
      <dgm:t>
        <a:bodyPr/>
        <a:lstStyle/>
        <a:p>
          <a:endParaRPr lang="ru-RU"/>
        </a:p>
      </dgm:t>
    </dgm:pt>
    <dgm:pt modelId="{A1CAA7A8-0DD7-4FA5-BD55-39611EB32897}" type="sibTrans" cxnId="{A5B3B2EE-0189-49E2-9534-AAE3337EA815}">
      <dgm:prSet/>
      <dgm:spPr/>
      <dgm:t>
        <a:bodyPr/>
        <a:lstStyle/>
        <a:p>
          <a:endParaRPr lang="ru-RU"/>
        </a:p>
      </dgm:t>
    </dgm:pt>
    <dgm:pt modelId="{5F57FC22-40C8-43A2-8CF9-30A2D0D12E5D}">
      <dgm:prSet/>
      <dgm:spPr/>
      <dgm:t>
        <a:bodyPr/>
        <a:lstStyle/>
        <a:p>
          <a:r>
            <a:rPr lang="ru-RU" b="0" dirty="0" smtClean="0"/>
            <a:t>Атипичный аутизм </a:t>
          </a:r>
          <a:endParaRPr lang="ru-RU" b="0" dirty="0"/>
        </a:p>
      </dgm:t>
    </dgm:pt>
    <dgm:pt modelId="{5C97E3E5-538B-4A3B-876B-42A3FA1110D9}" type="parTrans" cxnId="{E8A11E89-B3D4-4219-B81D-9A31D140CDBD}">
      <dgm:prSet/>
      <dgm:spPr/>
      <dgm:t>
        <a:bodyPr/>
        <a:lstStyle/>
        <a:p>
          <a:endParaRPr lang="ru-RU"/>
        </a:p>
      </dgm:t>
    </dgm:pt>
    <dgm:pt modelId="{0223D3F9-2912-40D2-A2E6-F0F5B5C0C251}" type="sibTrans" cxnId="{E8A11E89-B3D4-4219-B81D-9A31D140CDBD}">
      <dgm:prSet/>
      <dgm:spPr/>
      <dgm:t>
        <a:bodyPr/>
        <a:lstStyle/>
        <a:p>
          <a:endParaRPr lang="ru-RU"/>
        </a:p>
      </dgm:t>
    </dgm:pt>
    <dgm:pt modelId="{F2C02E84-F1FB-47F2-8824-0CEA14D7E433}" type="pres">
      <dgm:prSet presAssocID="{854E8554-9ABB-4ABA-B068-67E0A3AB0E9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294D11-210E-43BB-B627-7CE7D51ED098}" type="pres">
      <dgm:prSet presAssocID="{B6143E60-9A50-45A5-AF9B-B1261D367E59}" presName="parentLin" presStyleCnt="0"/>
      <dgm:spPr/>
    </dgm:pt>
    <dgm:pt modelId="{E9B1A3EC-F154-4931-8BDF-347562BE1F2D}" type="pres">
      <dgm:prSet presAssocID="{B6143E60-9A50-45A5-AF9B-B1261D367E59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D6A1AD8-3EB3-4FCE-9451-05DEDDD07C53}" type="pres">
      <dgm:prSet presAssocID="{B6143E60-9A50-45A5-AF9B-B1261D367E59}" presName="parentText" presStyleLbl="node1" presStyleIdx="0" presStyleCnt="5" custScaleY="1480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5F6195-62FD-42D8-8AAB-FA3F8926CB2E}" type="pres">
      <dgm:prSet presAssocID="{B6143E60-9A50-45A5-AF9B-B1261D367E59}" presName="negativeSpace" presStyleCnt="0"/>
      <dgm:spPr/>
    </dgm:pt>
    <dgm:pt modelId="{2E5B6402-EEE8-4532-BEB5-FC5349FBC544}" type="pres">
      <dgm:prSet presAssocID="{B6143E60-9A50-45A5-AF9B-B1261D367E59}" presName="childText" presStyleLbl="conFgAcc1" presStyleIdx="0" presStyleCnt="5">
        <dgm:presLayoutVars>
          <dgm:bulletEnabled val="1"/>
        </dgm:presLayoutVars>
      </dgm:prSet>
      <dgm:spPr/>
    </dgm:pt>
    <dgm:pt modelId="{8F6403BE-E505-4541-89CA-19FB5C242387}" type="pres">
      <dgm:prSet presAssocID="{3F36E278-11A1-47EC-9A51-DB548B4F5498}" presName="spaceBetweenRectangles" presStyleCnt="0"/>
      <dgm:spPr/>
    </dgm:pt>
    <dgm:pt modelId="{8BC04BD6-B14B-4347-80C2-479AE3E368AC}" type="pres">
      <dgm:prSet presAssocID="{C7A00C39-A412-4B26-A23C-CB08B565857E}" presName="parentLin" presStyleCnt="0"/>
      <dgm:spPr/>
    </dgm:pt>
    <dgm:pt modelId="{EC839AE1-CB39-4553-99F2-752433B3CAD5}" type="pres">
      <dgm:prSet presAssocID="{C7A00C39-A412-4B26-A23C-CB08B565857E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E4BD04CC-16B7-401C-841D-AB5D95BB4346}" type="pres">
      <dgm:prSet presAssocID="{C7A00C39-A412-4B26-A23C-CB08B565857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E8B66-C607-4CA8-809B-274182D16701}" type="pres">
      <dgm:prSet presAssocID="{C7A00C39-A412-4B26-A23C-CB08B565857E}" presName="negativeSpace" presStyleCnt="0"/>
      <dgm:spPr/>
    </dgm:pt>
    <dgm:pt modelId="{15DCD24A-8C6A-4D34-A9D7-BB201EB27BF5}" type="pres">
      <dgm:prSet presAssocID="{C7A00C39-A412-4B26-A23C-CB08B565857E}" presName="childText" presStyleLbl="conFgAcc1" presStyleIdx="1" presStyleCnt="5">
        <dgm:presLayoutVars>
          <dgm:bulletEnabled val="1"/>
        </dgm:presLayoutVars>
      </dgm:prSet>
      <dgm:spPr/>
    </dgm:pt>
    <dgm:pt modelId="{EBC2E0BA-214F-458B-894D-55162AD9D2CD}" type="pres">
      <dgm:prSet presAssocID="{E29457C6-8636-4963-8932-03FF0FAA0653}" presName="spaceBetweenRectangles" presStyleCnt="0"/>
      <dgm:spPr/>
    </dgm:pt>
    <dgm:pt modelId="{5A89F4BC-6086-488F-9280-DA9AD04692C5}" type="pres">
      <dgm:prSet presAssocID="{7A7F7126-18D8-4BC6-901D-BCA5BA77FF40}" presName="parentLin" presStyleCnt="0"/>
      <dgm:spPr/>
    </dgm:pt>
    <dgm:pt modelId="{352A653C-194E-419F-94D5-2B69F2645BCE}" type="pres">
      <dgm:prSet presAssocID="{7A7F7126-18D8-4BC6-901D-BCA5BA77FF40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173E70E2-2C69-4373-A461-2A6DE132A8A6}" type="pres">
      <dgm:prSet presAssocID="{7A7F7126-18D8-4BC6-901D-BCA5BA77FF4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B1615D-7BDE-461D-A7F5-476B87F933BB}" type="pres">
      <dgm:prSet presAssocID="{7A7F7126-18D8-4BC6-901D-BCA5BA77FF40}" presName="negativeSpace" presStyleCnt="0"/>
      <dgm:spPr/>
    </dgm:pt>
    <dgm:pt modelId="{B44DC51F-BEE9-4F04-891D-B0EFDF145D02}" type="pres">
      <dgm:prSet presAssocID="{7A7F7126-18D8-4BC6-901D-BCA5BA77FF40}" presName="childText" presStyleLbl="conFgAcc1" presStyleIdx="2" presStyleCnt="5">
        <dgm:presLayoutVars>
          <dgm:bulletEnabled val="1"/>
        </dgm:presLayoutVars>
      </dgm:prSet>
      <dgm:spPr/>
    </dgm:pt>
    <dgm:pt modelId="{F0BB18DD-F0DA-4E58-B750-1D0916A2BD01}" type="pres">
      <dgm:prSet presAssocID="{ED4F12E9-A983-4305-ACBE-59AAADE6EDE3}" presName="spaceBetweenRectangles" presStyleCnt="0"/>
      <dgm:spPr/>
    </dgm:pt>
    <dgm:pt modelId="{1B3679A4-A409-450E-8EBD-63B8DDD57FFB}" type="pres">
      <dgm:prSet presAssocID="{4CC72BF2-0F5B-4089-BE71-090C5350C235}" presName="parentLin" presStyleCnt="0"/>
      <dgm:spPr/>
    </dgm:pt>
    <dgm:pt modelId="{39DCDBC9-2F9F-4A82-9192-499702A1A170}" type="pres">
      <dgm:prSet presAssocID="{4CC72BF2-0F5B-4089-BE71-090C5350C235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1339E5C7-EB47-494C-B19D-98F926B204E4}" type="pres">
      <dgm:prSet presAssocID="{4CC72BF2-0F5B-4089-BE71-090C5350C23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7D643A-651A-4949-8976-2DFA1722845C}" type="pres">
      <dgm:prSet presAssocID="{4CC72BF2-0F5B-4089-BE71-090C5350C235}" presName="negativeSpace" presStyleCnt="0"/>
      <dgm:spPr/>
    </dgm:pt>
    <dgm:pt modelId="{09D6741F-4F39-4BBF-9E2C-82EA5ECDD2B3}" type="pres">
      <dgm:prSet presAssocID="{4CC72BF2-0F5B-4089-BE71-090C5350C235}" presName="childText" presStyleLbl="conFgAcc1" presStyleIdx="3" presStyleCnt="5">
        <dgm:presLayoutVars>
          <dgm:bulletEnabled val="1"/>
        </dgm:presLayoutVars>
      </dgm:prSet>
      <dgm:spPr/>
    </dgm:pt>
    <dgm:pt modelId="{11934120-217D-4C46-89DB-7D03D23A32A0}" type="pres">
      <dgm:prSet presAssocID="{A1CAA7A8-0DD7-4FA5-BD55-39611EB32897}" presName="spaceBetweenRectangles" presStyleCnt="0"/>
      <dgm:spPr/>
    </dgm:pt>
    <dgm:pt modelId="{98AD0C5B-6399-4A71-8476-FD71D4B80A8F}" type="pres">
      <dgm:prSet presAssocID="{5F57FC22-40C8-43A2-8CF9-30A2D0D12E5D}" presName="parentLin" presStyleCnt="0"/>
      <dgm:spPr/>
    </dgm:pt>
    <dgm:pt modelId="{DFE7FF1E-127E-4B77-A3B1-FAFDCAFAAF39}" type="pres">
      <dgm:prSet presAssocID="{5F57FC22-40C8-43A2-8CF9-30A2D0D12E5D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635C218C-C539-42C0-AA65-6F223159593A}" type="pres">
      <dgm:prSet presAssocID="{5F57FC22-40C8-43A2-8CF9-30A2D0D12E5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5E65FB-2969-4953-9A24-F7EE77F08890}" type="pres">
      <dgm:prSet presAssocID="{5F57FC22-40C8-43A2-8CF9-30A2D0D12E5D}" presName="negativeSpace" presStyleCnt="0"/>
      <dgm:spPr/>
    </dgm:pt>
    <dgm:pt modelId="{18FA441D-FBDF-43BA-8435-523A9E30C1DC}" type="pres">
      <dgm:prSet presAssocID="{5F57FC22-40C8-43A2-8CF9-30A2D0D12E5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BE54E69-CB7A-433B-806B-F9C41B320D20}" type="presOf" srcId="{5F57FC22-40C8-43A2-8CF9-30A2D0D12E5D}" destId="{635C218C-C539-42C0-AA65-6F223159593A}" srcOrd="1" destOrd="0" presId="urn:microsoft.com/office/officeart/2005/8/layout/list1"/>
    <dgm:cxn modelId="{412E5F76-E968-40A2-8655-25459D84A24E}" srcId="{854E8554-9ABB-4ABA-B068-67E0A3AB0E94}" destId="{C7A00C39-A412-4B26-A23C-CB08B565857E}" srcOrd="1" destOrd="0" parTransId="{7BF15535-3A2A-4416-BC17-16BFC616649D}" sibTransId="{E29457C6-8636-4963-8932-03FF0FAA0653}"/>
    <dgm:cxn modelId="{FBDCFD7A-B853-4ED0-ABB7-AE4D54467BE4}" type="presOf" srcId="{B6143E60-9A50-45A5-AF9B-B1261D367E59}" destId="{E9B1A3EC-F154-4931-8BDF-347562BE1F2D}" srcOrd="0" destOrd="0" presId="urn:microsoft.com/office/officeart/2005/8/layout/list1"/>
    <dgm:cxn modelId="{2F8E372A-E209-404D-9631-B4961768F419}" type="presOf" srcId="{4CC72BF2-0F5B-4089-BE71-090C5350C235}" destId="{1339E5C7-EB47-494C-B19D-98F926B204E4}" srcOrd="1" destOrd="0" presId="urn:microsoft.com/office/officeart/2005/8/layout/list1"/>
    <dgm:cxn modelId="{4E66F894-6F46-40FA-93CA-B1E08D1BCDB3}" type="presOf" srcId="{7A7F7126-18D8-4BC6-901D-BCA5BA77FF40}" destId="{352A653C-194E-419F-94D5-2B69F2645BCE}" srcOrd="0" destOrd="0" presId="urn:microsoft.com/office/officeart/2005/8/layout/list1"/>
    <dgm:cxn modelId="{84444F80-D3A7-4462-B9D7-C9C2C22791B4}" type="presOf" srcId="{B6143E60-9A50-45A5-AF9B-B1261D367E59}" destId="{2D6A1AD8-3EB3-4FCE-9451-05DEDDD07C53}" srcOrd="1" destOrd="0" presId="urn:microsoft.com/office/officeart/2005/8/layout/list1"/>
    <dgm:cxn modelId="{4B4BEB73-C8AB-4062-824E-377E91EDBEA1}" type="presOf" srcId="{7A7F7126-18D8-4BC6-901D-BCA5BA77FF40}" destId="{173E70E2-2C69-4373-A461-2A6DE132A8A6}" srcOrd="1" destOrd="0" presId="urn:microsoft.com/office/officeart/2005/8/layout/list1"/>
    <dgm:cxn modelId="{E8A11E89-B3D4-4219-B81D-9A31D140CDBD}" srcId="{854E8554-9ABB-4ABA-B068-67E0A3AB0E94}" destId="{5F57FC22-40C8-43A2-8CF9-30A2D0D12E5D}" srcOrd="4" destOrd="0" parTransId="{5C97E3E5-538B-4A3B-876B-42A3FA1110D9}" sibTransId="{0223D3F9-2912-40D2-A2E6-F0F5B5C0C251}"/>
    <dgm:cxn modelId="{9FA05250-EED3-471A-A45B-F6FFBE0BB0FF}" type="presOf" srcId="{4CC72BF2-0F5B-4089-BE71-090C5350C235}" destId="{39DCDBC9-2F9F-4A82-9192-499702A1A170}" srcOrd="0" destOrd="0" presId="urn:microsoft.com/office/officeart/2005/8/layout/list1"/>
    <dgm:cxn modelId="{A5B3B2EE-0189-49E2-9534-AAE3337EA815}" srcId="{854E8554-9ABB-4ABA-B068-67E0A3AB0E94}" destId="{4CC72BF2-0F5B-4089-BE71-090C5350C235}" srcOrd="3" destOrd="0" parTransId="{7699ED8D-7684-49AC-806D-CC8265FEDEE0}" sibTransId="{A1CAA7A8-0DD7-4FA5-BD55-39611EB32897}"/>
    <dgm:cxn modelId="{0C06D56F-5F59-49EB-8D14-91233CD6EA38}" srcId="{854E8554-9ABB-4ABA-B068-67E0A3AB0E94}" destId="{B6143E60-9A50-45A5-AF9B-B1261D367E59}" srcOrd="0" destOrd="0" parTransId="{44DCC120-EBB1-4DE1-9AA6-EDAC0E959884}" sibTransId="{3F36E278-11A1-47EC-9A51-DB548B4F5498}"/>
    <dgm:cxn modelId="{AFF861B5-B711-42AB-B1CD-6DF17B91E7C8}" type="presOf" srcId="{C7A00C39-A412-4B26-A23C-CB08B565857E}" destId="{EC839AE1-CB39-4553-99F2-752433B3CAD5}" srcOrd="0" destOrd="0" presId="urn:microsoft.com/office/officeart/2005/8/layout/list1"/>
    <dgm:cxn modelId="{4D8F44C0-D3D1-4862-9100-7EEDE8A2D85E}" type="presOf" srcId="{854E8554-9ABB-4ABA-B068-67E0A3AB0E94}" destId="{F2C02E84-F1FB-47F2-8824-0CEA14D7E433}" srcOrd="0" destOrd="0" presId="urn:microsoft.com/office/officeart/2005/8/layout/list1"/>
    <dgm:cxn modelId="{A5BDDA06-7159-4C95-9CD6-1A36E6DD4A36}" type="presOf" srcId="{C7A00C39-A412-4B26-A23C-CB08B565857E}" destId="{E4BD04CC-16B7-401C-841D-AB5D95BB4346}" srcOrd="1" destOrd="0" presId="urn:microsoft.com/office/officeart/2005/8/layout/list1"/>
    <dgm:cxn modelId="{AE8AEBB8-6830-4803-A0CF-D4BA6155A14D}" type="presOf" srcId="{5F57FC22-40C8-43A2-8CF9-30A2D0D12E5D}" destId="{DFE7FF1E-127E-4B77-A3B1-FAFDCAFAAF39}" srcOrd="0" destOrd="0" presId="urn:microsoft.com/office/officeart/2005/8/layout/list1"/>
    <dgm:cxn modelId="{56DD0370-D5BF-4B44-8781-174F13C8D8BF}" srcId="{854E8554-9ABB-4ABA-B068-67E0A3AB0E94}" destId="{7A7F7126-18D8-4BC6-901D-BCA5BA77FF40}" srcOrd="2" destOrd="0" parTransId="{70F2E182-72E8-446B-8712-F11DCAED380F}" sibTransId="{ED4F12E9-A983-4305-ACBE-59AAADE6EDE3}"/>
    <dgm:cxn modelId="{5BE9C429-342B-451A-920E-A0B9CA08880B}" type="presParOf" srcId="{F2C02E84-F1FB-47F2-8824-0CEA14D7E433}" destId="{3B294D11-210E-43BB-B627-7CE7D51ED098}" srcOrd="0" destOrd="0" presId="urn:microsoft.com/office/officeart/2005/8/layout/list1"/>
    <dgm:cxn modelId="{0F3560E7-2539-401D-8C25-9967B8173829}" type="presParOf" srcId="{3B294D11-210E-43BB-B627-7CE7D51ED098}" destId="{E9B1A3EC-F154-4931-8BDF-347562BE1F2D}" srcOrd="0" destOrd="0" presId="urn:microsoft.com/office/officeart/2005/8/layout/list1"/>
    <dgm:cxn modelId="{98F5A8BF-B028-4386-881A-3D8385238BE3}" type="presParOf" srcId="{3B294D11-210E-43BB-B627-7CE7D51ED098}" destId="{2D6A1AD8-3EB3-4FCE-9451-05DEDDD07C53}" srcOrd="1" destOrd="0" presId="urn:microsoft.com/office/officeart/2005/8/layout/list1"/>
    <dgm:cxn modelId="{A64BA048-1326-46DA-81F5-88E0FD9DB6EA}" type="presParOf" srcId="{F2C02E84-F1FB-47F2-8824-0CEA14D7E433}" destId="{A95F6195-62FD-42D8-8AAB-FA3F8926CB2E}" srcOrd="1" destOrd="0" presId="urn:microsoft.com/office/officeart/2005/8/layout/list1"/>
    <dgm:cxn modelId="{FC802C48-4FB0-4CAC-A1DE-4021FF95C620}" type="presParOf" srcId="{F2C02E84-F1FB-47F2-8824-0CEA14D7E433}" destId="{2E5B6402-EEE8-4532-BEB5-FC5349FBC544}" srcOrd="2" destOrd="0" presId="urn:microsoft.com/office/officeart/2005/8/layout/list1"/>
    <dgm:cxn modelId="{D84285C8-BC00-4FC2-B0D5-AA8CC331E92E}" type="presParOf" srcId="{F2C02E84-F1FB-47F2-8824-0CEA14D7E433}" destId="{8F6403BE-E505-4541-89CA-19FB5C242387}" srcOrd="3" destOrd="0" presId="urn:microsoft.com/office/officeart/2005/8/layout/list1"/>
    <dgm:cxn modelId="{F9B2CCFD-5F1A-4409-BED1-4B6F82ADD27A}" type="presParOf" srcId="{F2C02E84-F1FB-47F2-8824-0CEA14D7E433}" destId="{8BC04BD6-B14B-4347-80C2-479AE3E368AC}" srcOrd="4" destOrd="0" presId="urn:microsoft.com/office/officeart/2005/8/layout/list1"/>
    <dgm:cxn modelId="{A167FCDA-0FAB-4307-8959-930DA4E8EF93}" type="presParOf" srcId="{8BC04BD6-B14B-4347-80C2-479AE3E368AC}" destId="{EC839AE1-CB39-4553-99F2-752433B3CAD5}" srcOrd="0" destOrd="0" presId="urn:microsoft.com/office/officeart/2005/8/layout/list1"/>
    <dgm:cxn modelId="{CC756A1C-2A53-40BB-A6AB-E27D7EADF5FC}" type="presParOf" srcId="{8BC04BD6-B14B-4347-80C2-479AE3E368AC}" destId="{E4BD04CC-16B7-401C-841D-AB5D95BB4346}" srcOrd="1" destOrd="0" presId="urn:microsoft.com/office/officeart/2005/8/layout/list1"/>
    <dgm:cxn modelId="{CB7C0992-2717-4580-95B5-09B7E8341C90}" type="presParOf" srcId="{F2C02E84-F1FB-47F2-8824-0CEA14D7E433}" destId="{997E8B66-C607-4CA8-809B-274182D16701}" srcOrd="5" destOrd="0" presId="urn:microsoft.com/office/officeart/2005/8/layout/list1"/>
    <dgm:cxn modelId="{8E358B70-2B40-423A-85E8-3CA659058140}" type="presParOf" srcId="{F2C02E84-F1FB-47F2-8824-0CEA14D7E433}" destId="{15DCD24A-8C6A-4D34-A9D7-BB201EB27BF5}" srcOrd="6" destOrd="0" presId="urn:microsoft.com/office/officeart/2005/8/layout/list1"/>
    <dgm:cxn modelId="{966B813F-8EC4-417F-A04F-8FA795CB2935}" type="presParOf" srcId="{F2C02E84-F1FB-47F2-8824-0CEA14D7E433}" destId="{EBC2E0BA-214F-458B-894D-55162AD9D2CD}" srcOrd="7" destOrd="0" presId="urn:microsoft.com/office/officeart/2005/8/layout/list1"/>
    <dgm:cxn modelId="{B27FD597-2CAE-488A-8769-48B20D00EE1F}" type="presParOf" srcId="{F2C02E84-F1FB-47F2-8824-0CEA14D7E433}" destId="{5A89F4BC-6086-488F-9280-DA9AD04692C5}" srcOrd="8" destOrd="0" presId="urn:microsoft.com/office/officeart/2005/8/layout/list1"/>
    <dgm:cxn modelId="{65A836AF-B91C-44AC-81D6-E367675F8191}" type="presParOf" srcId="{5A89F4BC-6086-488F-9280-DA9AD04692C5}" destId="{352A653C-194E-419F-94D5-2B69F2645BCE}" srcOrd="0" destOrd="0" presId="urn:microsoft.com/office/officeart/2005/8/layout/list1"/>
    <dgm:cxn modelId="{02D69D80-5380-44F6-964F-C46B3CB89BA2}" type="presParOf" srcId="{5A89F4BC-6086-488F-9280-DA9AD04692C5}" destId="{173E70E2-2C69-4373-A461-2A6DE132A8A6}" srcOrd="1" destOrd="0" presId="urn:microsoft.com/office/officeart/2005/8/layout/list1"/>
    <dgm:cxn modelId="{3F607635-1BCF-4255-98FD-36DBC9EF8A55}" type="presParOf" srcId="{F2C02E84-F1FB-47F2-8824-0CEA14D7E433}" destId="{CEB1615D-7BDE-461D-A7F5-476B87F933BB}" srcOrd="9" destOrd="0" presId="urn:microsoft.com/office/officeart/2005/8/layout/list1"/>
    <dgm:cxn modelId="{FA2FB739-F653-4CF1-8B13-522D4F034AAE}" type="presParOf" srcId="{F2C02E84-F1FB-47F2-8824-0CEA14D7E433}" destId="{B44DC51F-BEE9-4F04-891D-B0EFDF145D02}" srcOrd="10" destOrd="0" presId="urn:microsoft.com/office/officeart/2005/8/layout/list1"/>
    <dgm:cxn modelId="{378F9F5A-72A6-42B8-9BD6-5D176B632374}" type="presParOf" srcId="{F2C02E84-F1FB-47F2-8824-0CEA14D7E433}" destId="{F0BB18DD-F0DA-4E58-B750-1D0916A2BD01}" srcOrd="11" destOrd="0" presId="urn:microsoft.com/office/officeart/2005/8/layout/list1"/>
    <dgm:cxn modelId="{F6BBCA3D-9E48-430E-9263-68571FB0A5E3}" type="presParOf" srcId="{F2C02E84-F1FB-47F2-8824-0CEA14D7E433}" destId="{1B3679A4-A409-450E-8EBD-63B8DDD57FFB}" srcOrd="12" destOrd="0" presId="urn:microsoft.com/office/officeart/2005/8/layout/list1"/>
    <dgm:cxn modelId="{1CA3439D-7EE9-42B7-B19F-769594E96062}" type="presParOf" srcId="{1B3679A4-A409-450E-8EBD-63B8DDD57FFB}" destId="{39DCDBC9-2F9F-4A82-9192-499702A1A170}" srcOrd="0" destOrd="0" presId="urn:microsoft.com/office/officeart/2005/8/layout/list1"/>
    <dgm:cxn modelId="{8E4B4F0B-C28D-4E0A-8D47-CE12941CDACB}" type="presParOf" srcId="{1B3679A4-A409-450E-8EBD-63B8DDD57FFB}" destId="{1339E5C7-EB47-494C-B19D-98F926B204E4}" srcOrd="1" destOrd="0" presId="urn:microsoft.com/office/officeart/2005/8/layout/list1"/>
    <dgm:cxn modelId="{62A26507-E10B-40CA-9641-4326EB4175D7}" type="presParOf" srcId="{F2C02E84-F1FB-47F2-8824-0CEA14D7E433}" destId="{AC7D643A-651A-4949-8976-2DFA1722845C}" srcOrd="13" destOrd="0" presId="urn:microsoft.com/office/officeart/2005/8/layout/list1"/>
    <dgm:cxn modelId="{BEBB500D-CA17-48A5-B265-5BB852670059}" type="presParOf" srcId="{F2C02E84-F1FB-47F2-8824-0CEA14D7E433}" destId="{09D6741F-4F39-4BBF-9E2C-82EA5ECDD2B3}" srcOrd="14" destOrd="0" presId="urn:microsoft.com/office/officeart/2005/8/layout/list1"/>
    <dgm:cxn modelId="{042C8731-8318-4D39-A1C1-6B25F8AF5127}" type="presParOf" srcId="{F2C02E84-F1FB-47F2-8824-0CEA14D7E433}" destId="{11934120-217D-4C46-89DB-7D03D23A32A0}" srcOrd="15" destOrd="0" presId="urn:microsoft.com/office/officeart/2005/8/layout/list1"/>
    <dgm:cxn modelId="{A7D8D17C-99CE-4971-997E-428B1A4D4990}" type="presParOf" srcId="{F2C02E84-F1FB-47F2-8824-0CEA14D7E433}" destId="{98AD0C5B-6399-4A71-8476-FD71D4B80A8F}" srcOrd="16" destOrd="0" presId="urn:microsoft.com/office/officeart/2005/8/layout/list1"/>
    <dgm:cxn modelId="{889A7F23-70A0-4AB6-BD87-ADA2B3B9017E}" type="presParOf" srcId="{98AD0C5B-6399-4A71-8476-FD71D4B80A8F}" destId="{DFE7FF1E-127E-4B77-A3B1-FAFDCAFAAF39}" srcOrd="0" destOrd="0" presId="urn:microsoft.com/office/officeart/2005/8/layout/list1"/>
    <dgm:cxn modelId="{1B62A2C7-6BEF-4048-95F8-A0ABDB2CE59F}" type="presParOf" srcId="{98AD0C5B-6399-4A71-8476-FD71D4B80A8F}" destId="{635C218C-C539-42C0-AA65-6F223159593A}" srcOrd="1" destOrd="0" presId="urn:microsoft.com/office/officeart/2005/8/layout/list1"/>
    <dgm:cxn modelId="{0B96EF43-C77D-49FE-91E0-6D7F748987F5}" type="presParOf" srcId="{F2C02E84-F1FB-47F2-8824-0CEA14D7E433}" destId="{9F5E65FB-2969-4953-9A24-F7EE77F08890}" srcOrd="17" destOrd="0" presId="urn:microsoft.com/office/officeart/2005/8/layout/list1"/>
    <dgm:cxn modelId="{9F2EEB46-96DD-46A6-83F9-BB8FCA617965}" type="presParOf" srcId="{F2C02E84-F1FB-47F2-8824-0CEA14D7E433}" destId="{18FA441D-FBDF-43BA-8435-523A9E30C1D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1CD68-EC09-493D-9BF5-598783D84F18}">
      <dsp:nvSpPr>
        <dsp:cNvPr id="0" name=""/>
        <dsp:cNvSpPr/>
      </dsp:nvSpPr>
      <dsp:spPr>
        <a:xfrm>
          <a:off x="640871" y="0"/>
          <a:ext cx="6336703" cy="6336703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B9744F-5861-44BD-B557-E9568B0004BD}">
      <dsp:nvSpPr>
        <dsp:cNvPr id="0" name=""/>
        <dsp:cNvSpPr/>
      </dsp:nvSpPr>
      <dsp:spPr>
        <a:xfrm>
          <a:off x="3809223" y="634289"/>
          <a:ext cx="4118857" cy="6435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Наследственная предрасположенность</a:t>
          </a:r>
          <a:endParaRPr lang="ru-RU" sz="1800" kern="1200" dirty="0"/>
        </a:p>
      </dsp:txBody>
      <dsp:txXfrm>
        <a:off x="3840640" y="665706"/>
        <a:ext cx="4056023" cy="580737"/>
      </dsp:txXfrm>
    </dsp:sp>
    <dsp:sp modelId="{4AE8C3BD-EE9B-4546-B6FB-309A82F05BE9}">
      <dsp:nvSpPr>
        <dsp:cNvPr id="0" name=""/>
        <dsp:cNvSpPr/>
      </dsp:nvSpPr>
      <dsp:spPr>
        <a:xfrm>
          <a:off x="3809223" y="1358307"/>
          <a:ext cx="4118857" cy="6435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Химические и биологические факторы</a:t>
          </a:r>
          <a:endParaRPr lang="ru-RU" sz="1800" kern="1200" dirty="0"/>
        </a:p>
      </dsp:txBody>
      <dsp:txXfrm>
        <a:off x="3840640" y="1389724"/>
        <a:ext cx="4056023" cy="580737"/>
      </dsp:txXfrm>
    </dsp:sp>
    <dsp:sp modelId="{50C75CAC-4ECD-40E5-B287-8F34641BE0D6}">
      <dsp:nvSpPr>
        <dsp:cNvPr id="0" name=""/>
        <dsp:cNvSpPr/>
      </dsp:nvSpPr>
      <dsp:spPr>
        <a:xfrm>
          <a:off x="3809223" y="2082325"/>
          <a:ext cx="4118857" cy="6435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Перинатальная патология</a:t>
          </a:r>
          <a:endParaRPr lang="ru-RU" sz="1800" kern="1200" dirty="0"/>
        </a:p>
      </dsp:txBody>
      <dsp:txXfrm>
        <a:off x="3840640" y="2113742"/>
        <a:ext cx="4056023" cy="580737"/>
      </dsp:txXfrm>
    </dsp:sp>
    <dsp:sp modelId="{545CAA27-555B-4536-B5F1-13147B80E021}">
      <dsp:nvSpPr>
        <dsp:cNvPr id="0" name=""/>
        <dsp:cNvSpPr/>
      </dsp:nvSpPr>
      <dsp:spPr>
        <a:xfrm>
          <a:off x="3809223" y="2806343"/>
          <a:ext cx="4118857" cy="6435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Прием антибиотиков</a:t>
          </a:r>
          <a:endParaRPr lang="ru-RU" sz="1800" kern="1200" dirty="0"/>
        </a:p>
      </dsp:txBody>
      <dsp:txXfrm>
        <a:off x="3840640" y="2837760"/>
        <a:ext cx="4056023" cy="580737"/>
      </dsp:txXfrm>
    </dsp:sp>
    <dsp:sp modelId="{0724C257-DF34-4836-9F9A-8A362229BEB0}">
      <dsp:nvSpPr>
        <dsp:cNvPr id="0" name=""/>
        <dsp:cNvSpPr/>
      </dsp:nvSpPr>
      <dsp:spPr>
        <a:xfrm>
          <a:off x="3809223" y="3530360"/>
          <a:ext cx="4118857" cy="6435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Особенности воспитательного процесса</a:t>
          </a:r>
          <a:endParaRPr lang="ru-RU" sz="1800" kern="1200" dirty="0"/>
        </a:p>
      </dsp:txBody>
      <dsp:txXfrm>
        <a:off x="3840640" y="3561777"/>
        <a:ext cx="4056023" cy="580737"/>
      </dsp:txXfrm>
    </dsp:sp>
    <dsp:sp modelId="{28603990-F1B5-4CEF-A4F1-E20E829099F5}">
      <dsp:nvSpPr>
        <dsp:cNvPr id="0" name=""/>
        <dsp:cNvSpPr/>
      </dsp:nvSpPr>
      <dsp:spPr>
        <a:xfrm>
          <a:off x="3809223" y="4254378"/>
          <a:ext cx="4118857" cy="6435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Стрессовый фактор</a:t>
          </a:r>
          <a:endParaRPr lang="ru-RU" sz="1800" kern="1200" dirty="0"/>
        </a:p>
      </dsp:txBody>
      <dsp:txXfrm>
        <a:off x="3840640" y="4285795"/>
        <a:ext cx="4056023" cy="580737"/>
      </dsp:txXfrm>
    </dsp:sp>
    <dsp:sp modelId="{C70077D8-7CC2-4674-B842-F01E5CF4EF1E}">
      <dsp:nvSpPr>
        <dsp:cNvPr id="0" name=""/>
        <dsp:cNvSpPr/>
      </dsp:nvSpPr>
      <dsp:spPr>
        <a:xfrm>
          <a:off x="3809223" y="4978396"/>
          <a:ext cx="4118857" cy="6435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Гормональный фактор</a:t>
          </a:r>
          <a:endParaRPr lang="ru-RU" sz="1800" kern="1200" dirty="0"/>
        </a:p>
      </dsp:txBody>
      <dsp:txXfrm>
        <a:off x="3840640" y="5009813"/>
        <a:ext cx="4056023" cy="5807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0D325-5CE8-45C3-B920-B9191D90A8B4}">
      <dsp:nvSpPr>
        <dsp:cNvPr id="0" name=""/>
        <dsp:cNvSpPr/>
      </dsp:nvSpPr>
      <dsp:spPr>
        <a:xfrm>
          <a:off x="577864" y="0"/>
          <a:ext cx="6549127" cy="464006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D28468-B47C-40CA-B871-F1F848C142C8}">
      <dsp:nvSpPr>
        <dsp:cNvPr id="0" name=""/>
        <dsp:cNvSpPr/>
      </dsp:nvSpPr>
      <dsp:spPr>
        <a:xfrm>
          <a:off x="98662" y="1392019"/>
          <a:ext cx="3659806" cy="1856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Отсутствие гибкости мышления</a:t>
          </a:r>
          <a:endParaRPr lang="ru-RU" sz="2600" kern="1200" dirty="0"/>
        </a:p>
      </dsp:txBody>
      <dsp:txXfrm>
        <a:off x="189266" y="1482623"/>
        <a:ext cx="3478598" cy="1674817"/>
      </dsp:txXfrm>
    </dsp:sp>
    <dsp:sp modelId="{7FB4697A-C652-4A3C-ABA0-E429617A94A4}">
      <dsp:nvSpPr>
        <dsp:cNvPr id="0" name=""/>
        <dsp:cNvSpPr/>
      </dsp:nvSpPr>
      <dsp:spPr>
        <a:xfrm>
          <a:off x="3946387" y="1392019"/>
          <a:ext cx="3659806" cy="1856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Отсутствие или серьезное недоразвитие функции воображения</a:t>
          </a:r>
          <a:endParaRPr lang="ru-RU" sz="2600" kern="1200" dirty="0"/>
        </a:p>
      </dsp:txBody>
      <dsp:txXfrm>
        <a:off x="4036991" y="1482623"/>
        <a:ext cx="3478598" cy="16748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DEF4D-18CA-4761-B588-1593D21C80CB}">
      <dsp:nvSpPr>
        <dsp:cNvPr id="0" name=""/>
        <dsp:cNvSpPr/>
      </dsp:nvSpPr>
      <dsp:spPr>
        <a:xfrm>
          <a:off x="-5409021" y="-828261"/>
          <a:ext cx="6440603" cy="6440603"/>
        </a:xfrm>
        <a:prstGeom prst="blockArc">
          <a:avLst>
            <a:gd name="adj1" fmla="val 18900000"/>
            <a:gd name="adj2" fmla="val 2700000"/>
            <a:gd name="adj3" fmla="val 33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9C040F-5235-4BDC-9E1C-6F4EA1A3EDE8}">
      <dsp:nvSpPr>
        <dsp:cNvPr id="0" name=""/>
        <dsp:cNvSpPr/>
      </dsp:nvSpPr>
      <dsp:spPr>
        <a:xfrm>
          <a:off x="540061" y="367800"/>
          <a:ext cx="6293806" cy="735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18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Неспособность вступить в символическую игру</a:t>
          </a:r>
          <a:endParaRPr lang="ru-RU" sz="1900" kern="1200" dirty="0"/>
        </a:p>
      </dsp:txBody>
      <dsp:txXfrm>
        <a:off x="540061" y="367800"/>
        <a:ext cx="6293806" cy="735982"/>
      </dsp:txXfrm>
    </dsp:sp>
    <dsp:sp modelId="{33D30622-F462-41A9-95BB-E1A6E5AC0F47}">
      <dsp:nvSpPr>
        <dsp:cNvPr id="0" name=""/>
        <dsp:cNvSpPr/>
      </dsp:nvSpPr>
      <dsp:spPr>
        <a:xfrm>
          <a:off x="80072" y="275802"/>
          <a:ext cx="919978" cy="9199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989577-1A82-4DD0-8D45-3B38A0B8A947}">
      <dsp:nvSpPr>
        <dsp:cNvPr id="0" name=""/>
        <dsp:cNvSpPr/>
      </dsp:nvSpPr>
      <dsp:spPr>
        <a:xfrm>
          <a:off x="962017" y="1471965"/>
          <a:ext cx="5871850" cy="735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18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Невозможность разнообразить привычный сценарий игры</a:t>
          </a:r>
          <a:endParaRPr lang="ru-RU" sz="1900" kern="1200" dirty="0"/>
        </a:p>
      </dsp:txBody>
      <dsp:txXfrm>
        <a:off x="962017" y="1471965"/>
        <a:ext cx="5871850" cy="735982"/>
      </dsp:txXfrm>
    </dsp:sp>
    <dsp:sp modelId="{7D8EFACD-9FA5-41F1-B386-AFDBB21C22CE}">
      <dsp:nvSpPr>
        <dsp:cNvPr id="0" name=""/>
        <dsp:cNvSpPr/>
      </dsp:nvSpPr>
      <dsp:spPr>
        <a:xfrm>
          <a:off x="502028" y="1379967"/>
          <a:ext cx="919978" cy="9199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BE357B-7ABE-47E3-9C8B-D89DA0310750}">
      <dsp:nvSpPr>
        <dsp:cNvPr id="0" name=""/>
        <dsp:cNvSpPr/>
      </dsp:nvSpPr>
      <dsp:spPr>
        <a:xfrm>
          <a:off x="962017" y="2576131"/>
          <a:ext cx="5871850" cy="735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18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Неспособность перенести сформированный навык из одной ситуации в другую</a:t>
          </a:r>
          <a:endParaRPr lang="ru-RU" sz="1900" kern="1200" dirty="0"/>
        </a:p>
      </dsp:txBody>
      <dsp:txXfrm>
        <a:off x="962017" y="2576131"/>
        <a:ext cx="5871850" cy="735982"/>
      </dsp:txXfrm>
    </dsp:sp>
    <dsp:sp modelId="{C84E1801-D0CE-445B-98B8-2DC125D6D0EC}">
      <dsp:nvSpPr>
        <dsp:cNvPr id="0" name=""/>
        <dsp:cNvSpPr/>
      </dsp:nvSpPr>
      <dsp:spPr>
        <a:xfrm>
          <a:off x="502028" y="2484133"/>
          <a:ext cx="919978" cy="9199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3B4303-A149-4FFE-A920-8C4A17E3AE3C}">
      <dsp:nvSpPr>
        <dsp:cNvPr id="0" name=""/>
        <dsp:cNvSpPr/>
      </dsp:nvSpPr>
      <dsp:spPr>
        <a:xfrm>
          <a:off x="540061" y="3680297"/>
          <a:ext cx="6293806" cy="735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18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Невозможность придумать, каким образом добраться до дома, если перекрыта улица, ведущая к дому</a:t>
          </a:r>
          <a:endParaRPr lang="ru-RU" sz="1900" kern="1200" dirty="0"/>
        </a:p>
      </dsp:txBody>
      <dsp:txXfrm>
        <a:off x="540061" y="3680297"/>
        <a:ext cx="6293806" cy="735982"/>
      </dsp:txXfrm>
    </dsp:sp>
    <dsp:sp modelId="{21471B23-1317-46A7-B2CF-917BBFC84C65}">
      <dsp:nvSpPr>
        <dsp:cNvPr id="0" name=""/>
        <dsp:cNvSpPr/>
      </dsp:nvSpPr>
      <dsp:spPr>
        <a:xfrm>
          <a:off x="80072" y="3588299"/>
          <a:ext cx="919978" cy="9199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B2CA0D-F4A6-4FCD-9DEE-745BB846DF4A}">
      <dsp:nvSpPr>
        <dsp:cNvPr id="0" name=""/>
        <dsp:cNvSpPr/>
      </dsp:nvSpPr>
      <dsp:spPr>
        <a:xfrm>
          <a:off x="0" y="0"/>
          <a:ext cx="7034484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непонимание правил социального поведения, несформированность социальных навыков  </a:t>
          </a:r>
          <a:endParaRPr lang="ru-RU" sz="2000" kern="1200" dirty="0"/>
        </a:p>
      </dsp:txBody>
      <dsp:txXfrm>
        <a:off x="38838" y="38838"/>
        <a:ext cx="6956808" cy="717924"/>
      </dsp:txXfrm>
    </dsp:sp>
    <dsp:sp modelId="{DB81CFB5-D0AC-4F54-8FB9-FFE6431E8BAA}">
      <dsp:nvSpPr>
        <dsp:cNvPr id="0" name=""/>
        <dsp:cNvSpPr/>
      </dsp:nvSpPr>
      <dsp:spPr>
        <a:xfrm>
          <a:off x="0" y="886572"/>
          <a:ext cx="7034484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неумение делиться игрушками</a:t>
          </a:r>
          <a:endParaRPr lang="ru-RU" sz="2000" kern="1200"/>
        </a:p>
      </dsp:txBody>
      <dsp:txXfrm>
        <a:off x="38838" y="925410"/>
        <a:ext cx="6956808" cy="717924"/>
      </dsp:txXfrm>
    </dsp:sp>
    <dsp:sp modelId="{E66161A6-335B-4837-8D9E-BFC2C96ED33B}">
      <dsp:nvSpPr>
        <dsp:cNvPr id="0" name=""/>
        <dsp:cNvSpPr/>
      </dsp:nvSpPr>
      <dsp:spPr>
        <a:xfrm>
          <a:off x="0" y="3447698"/>
          <a:ext cx="7034484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отсутствие адекватной эмоциональной реакции на близких людей </a:t>
          </a:r>
          <a:endParaRPr lang="ru-RU" sz="2000" kern="1200" dirty="0"/>
        </a:p>
      </dsp:txBody>
      <dsp:txXfrm>
        <a:off x="38838" y="3486536"/>
        <a:ext cx="6956808" cy="717924"/>
      </dsp:txXfrm>
    </dsp:sp>
    <dsp:sp modelId="{97DABB81-AF23-4026-9CED-574565DA9FEC}">
      <dsp:nvSpPr>
        <dsp:cNvPr id="0" name=""/>
        <dsp:cNvSpPr/>
      </dsp:nvSpPr>
      <dsp:spPr>
        <a:xfrm>
          <a:off x="0" y="1728192"/>
          <a:ext cx="7034484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неумение играть в игры с переходом ходов</a:t>
          </a:r>
          <a:endParaRPr lang="ru-RU" sz="2000" kern="1200"/>
        </a:p>
      </dsp:txBody>
      <dsp:txXfrm>
        <a:off x="38838" y="1767030"/>
        <a:ext cx="6956808" cy="717924"/>
      </dsp:txXfrm>
    </dsp:sp>
    <dsp:sp modelId="{7206EACA-9B94-4FE1-A357-F0B19E27F882}">
      <dsp:nvSpPr>
        <dsp:cNvPr id="0" name=""/>
        <dsp:cNvSpPr/>
      </dsp:nvSpPr>
      <dsp:spPr>
        <a:xfrm>
          <a:off x="0" y="2592288"/>
          <a:ext cx="7034484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неспособность делиться интересами и радостью с близкими людьми</a:t>
          </a:r>
          <a:endParaRPr lang="ru-RU" sz="2000" kern="1200" dirty="0"/>
        </a:p>
      </dsp:txBody>
      <dsp:txXfrm>
        <a:off x="38838" y="2631126"/>
        <a:ext cx="6956808" cy="717924"/>
      </dsp:txXfrm>
    </dsp:sp>
    <dsp:sp modelId="{636568EA-FE90-4582-836C-52D5074D831C}">
      <dsp:nvSpPr>
        <dsp:cNvPr id="0" name=""/>
        <dsp:cNvSpPr/>
      </dsp:nvSpPr>
      <dsp:spPr>
        <a:xfrm>
          <a:off x="0" y="4299372"/>
          <a:ext cx="7034484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неспособность имитировать/ подражать действиям близких людей</a:t>
          </a:r>
          <a:endParaRPr lang="ru-RU" sz="2000" kern="1200"/>
        </a:p>
      </dsp:txBody>
      <dsp:txXfrm>
        <a:off x="38838" y="4338210"/>
        <a:ext cx="6956808" cy="7179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1EB55-52BC-425D-BE48-87391F2157D2}">
      <dsp:nvSpPr>
        <dsp:cNvPr id="0" name=""/>
        <dsp:cNvSpPr/>
      </dsp:nvSpPr>
      <dsp:spPr>
        <a:xfrm>
          <a:off x="0" y="274675"/>
          <a:ext cx="2745304" cy="16471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не понимают причин эмоций </a:t>
          </a:r>
          <a:endParaRPr lang="ru-RU" sz="1800" kern="1200"/>
        </a:p>
      </dsp:txBody>
      <dsp:txXfrm>
        <a:off x="0" y="274675"/>
        <a:ext cx="2745304" cy="1647182"/>
      </dsp:txXfrm>
    </dsp:sp>
    <dsp:sp modelId="{2A793A6A-DE9A-4917-B4E2-9BC7D9A680C1}">
      <dsp:nvSpPr>
        <dsp:cNvPr id="0" name=""/>
        <dsp:cNvSpPr/>
      </dsp:nvSpPr>
      <dsp:spPr>
        <a:xfrm>
          <a:off x="3019835" y="274675"/>
          <a:ext cx="2745304" cy="16471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не способны при помощи мимики и жестов выразить собственные эмоциональные состояния</a:t>
          </a:r>
          <a:endParaRPr lang="ru-RU" sz="1800" kern="1200"/>
        </a:p>
      </dsp:txBody>
      <dsp:txXfrm>
        <a:off x="3019835" y="274675"/>
        <a:ext cx="2745304" cy="1647182"/>
      </dsp:txXfrm>
    </dsp:sp>
    <dsp:sp modelId="{6C59D7D9-1956-4A1B-A68D-C65824DCB4A1}">
      <dsp:nvSpPr>
        <dsp:cNvPr id="0" name=""/>
        <dsp:cNvSpPr/>
      </dsp:nvSpPr>
      <dsp:spPr>
        <a:xfrm>
          <a:off x="6039670" y="274675"/>
          <a:ext cx="2745304" cy="16471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непонимание значения речи, жестов, мимики, взгляда </a:t>
          </a:r>
          <a:endParaRPr lang="ru-RU" sz="1800" kern="1200"/>
        </a:p>
      </dsp:txBody>
      <dsp:txXfrm>
        <a:off x="6039670" y="274675"/>
        <a:ext cx="2745304" cy="1647182"/>
      </dsp:txXfrm>
    </dsp:sp>
    <dsp:sp modelId="{00B38089-0431-4B80-BFB6-9CD43EEF7E58}">
      <dsp:nvSpPr>
        <dsp:cNvPr id="0" name=""/>
        <dsp:cNvSpPr/>
      </dsp:nvSpPr>
      <dsp:spPr>
        <a:xfrm>
          <a:off x="0" y="2196389"/>
          <a:ext cx="2745304" cy="16471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непонимание того, что при помощи речи, жестов, мимики, визуального контакта можно повлиять на другого человека </a:t>
          </a:r>
          <a:endParaRPr lang="ru-RU" sz="1800" kern="1200"/>
        </a:p>
      </dsp:txBody>
      <dsp:txXfrm>
        <a:off x="0" y="2196389"/>
        <a:ext cx="2745304" cy="1647182"/>
      </dsp:txXfrm>
    </dsp:sp>
    <dsp:sp modelId="{85E0467C-FB20-4B4D-A3D9-C611187AC3A4}">
      <dsp:nvSpPr>
        <dsp:cNvPr id="0" name=""/>
        <dsp:cNvSpPr/>
      </dsp:nvSpPr>
      <dsp:spPr>
        <a:xfrm>
          <a:off x="3019835" y="2196389"/>
          <a:ext cx="2745304" cy="16471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не понимают, что выражает мимика и экспрессивные/ эмоциональные жесты других людей</a:t>
          </a:r>
          <a:endParaRPr lang="ru-RU" sz="1800" kern="1200"/>
        </a:p>
      </dsp:txBody>
      <dsp:txXfrm>
        <a:off x="3019835" y="2196389"/>
        <a:ext cx="2745304" cy="1647182"/>
      </dsp:txXfrm>
    </dsp:sp>
    <dsp:sp modelId="{18F2D000-075C-4FDF-B038-7E99A67E3513}">
      <dsp:nvSpPr>
        <dsp:cNvPr id="0" name=""/>
        <dsp:cNvSpPr/>
      </dsp:nvSpPr>
      <dsp:spPr>
        <a:xfrm>
          <a:off x="6039670" y="2196389"/>
          <a:ext cx="2745304" cy="16471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испытывают трудности при разговоре об эмоциях, чувствах</a:t>
          </a:r>
          <a:endParaRPr lang="ru-RU" sz="1800" kern="1200"/>
        </a:p>
      </dsp:txBody>
      <dsp:txXfrm>
        <a:off x="6039670" y="2196389"/>
        <a:ext cx="2745304" cy="1647182"/>
      </dsp:txXfrm>
    </dsp:sp>
    <dsp:sp modelId="{B7D23A2A-500D-4216-B011-65BCEF913AFA}">
      <dsp:nvSpPr>
        <dsp:cNvPr id="0" name=""/>
        <dsp:cNvSpPr/>
      </dsp:nvSpPr>
      <dsp:spPr>
        <a:xfrm>
          <a:off x="3019835" y="4118102"/>
          <a:ext cx="2745304" cy="16471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не осознают собственных эмоций</a:t>
          </a:r>
          <a:endParaRPr lang="ru-RU" sz="1800" kern="1200"/>
        </a:p>
      </dsp:txBody>
      <dsp:txXfrm>
        <a:off x="3019835" y="4118102"/>
        <a:ext cx="2745304" cy="16471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B6402-EEE8-4532-BEB5-FC5349FBC544}">
      <dsp:nvSpPr>
        <dsp:cNvPr id="0" name=""/>
        <dsp:cNvSpPr/>
      </dsp:nvSpPr>
      <dsp:spPr>
        <a:xfrm>
          <a:off x="0" y="1860333"/>
          <a:ext cx="860444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6A1AD8-3EB3-4FCE-9451-05DEDDD07C53}">
      <dsp:nvSpPr>
        <dsp:cNvPr id="0" name=""/>
        <dsp:cNvSpPr/>
      </dsp:nvSpPr>
      <dsp:spPr>
        <a:xfrm>
          <a:off x="430222" y="1368154"/>
          <a:ext cx="6023113" cy="7430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659" tIns="0" rIns="227659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Синдром </a:t>
          </a:r>
          <a:r>
            <a:rPr lang="ru-RU" sz="1700" kern="1200" dirty="0" err="1" smtClean="0"/>
            <a:t>Каннера</a:t>
          </a:r>
          <a:r>
            <a:rPr lang="ru-RU" sz="1700" kern="1200" dirty="0" smtClean="0"/>
            <a:t> (ранний детский аутизм).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Проявление симптомов до 2, 5 лет</a:t>
          </a:r>
          <a:endParaRPr lang="ru-RU" sz="1700" kern="1200" dirty="0"/>
        </a:p>
      </dsp:txBody>
      <dsp:txXfrm>
        <a:off x="466497" y="1404429"/>
        <a:ext cx="5950563" cy="670549"/>
      </dsp:txXfrm>
    </dsp:sp>
    <dsp:sp modelId="{15DCD24A-8C6A-4D34-A9D7-BB201EB27BF5}">
      <dsp:nvSpPr>
        <dsp:cNvPr id="0" name=""/>
        <dsp:cNvSpPr/>
      </dsp:nvSpPr>
      <dsp:spPr>
        <a:xfrm>
          <a:off x="0" y="2631453"/>
          <a:ext cx="860444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BD04CC-16B7-401C-841D-AB5D95BB4346}">
      <dsp:nvSpPr>
        <dsp:cNvPr id="0" name=""/>
        <dsp:cNvSpPr/>
      </dsp:nvSpPr>
      <dsp:spPr>
        <a:xfrm>
          <a:off x="430222" y="2380533"/>
          <a:ext cx="6023113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659" tIns="0" rIns="227659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Синдром </a:t>
          </a:r>
          <a:r>
            <a:rPr lang="ru-RU" sz="1700" kern="1200" dirty="0" err="1" smtClean="0"/>
            <a:t>Аспергера</a:t>
          </a:r>
          <a:r>
            <a:rPr lang="ru-RU" sz="1700" kern="1200" dirty="0" smtClean="0"/>
            <a:t>. Формируется с рождения</a:t>
          </a:r>
          <a:endParaRPr lang="ru-RU" sz="1700" kern="1200" dirty="0"/>
        </a:p>
      </dsp:txBody>
      <dsp:txXfrm>
        <a:off x="454720" y="2405031"/>
        <a:ext cx="5974117" cy="452844"/>
      </dsp:txXfrm>
    </dsp:sp>
    <dsp:sp modelId="{B44DC51F-BEE9-4F04-891D-B0EFDF145D02}">
      <dsp:nvSpPr>
        <dsp:cNvPr id="0" name=""/>
        <dsp:cNvSpPr/>
      </dsp:nvSpPr>
      <dsp:spPr>
        <a:xfrm>
          <a:off x="0" y="3402573"/>
          <a:ext cx="860444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E70E2-2C69-4373-A461-2A6DE132A8A6}">
      <dsp:nvSpPr>
        <dsp:cNvPr id="0" name=""/>
        <dsp:cNvSpPr/>
      </dsp:nvSpPr>
      <dsp:spPr>
        <a:xfrm>
          <a:off x="430222" y="3151653"/>
          <a:ext cx="6023113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659" tIns="0" rIns="227659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Синдром </a:t>
          </a:r>
          <a:r>
            <a:rPr lang="ru-RU" sz="1700" kern="1200" dirty="0" err="1" smtClean="0"/>
            <a:t>Ретта</a:t>
          </a:r>
          <a:r>
            <a:rPr lang="ru-RU" sz="1700" kern="1200" dirty="0" smtClean="0"/>
            <a:t>. Проявление симптомов после 1 – 1, 5 лет </a:t>
          </a:r>
          <a:endParaRPr lang="ru-RU" sz="1700" kern="1200" dirty="0"/>
        </a:p>
      </dsp:txBody>
      <dsp:txXfrm>
        <a:off x="454720" y="3176151"/>
        <a:ext cx="5974117" cy="452844"/>
      </dsp:txXfrm>
    </dsp:sp>
    <dsp:sp modelId="{09D6741F-4F39-4BBF-9E2C-82EA5ECDD2B3}">
      <dsp:nvSpPr>
        <dsp:cNvPr id="0" name=""/>
        <dsp:cNvSpPr/>
      </dsp:nvSpPr>
      <dsp:spPr>
        <a:xfrm>
          <a:off x="0" y="4173693"/>
          <a:ext cx="860444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39E5C7-EB47-494C-B19D-98F926B204E4}">
      <dsp:nvSpPr>
        <dsp:cNvPr id="0" name=""/>
        <dsp:cNvSpPr/>
      </dsp:nvSpPr>
      <dsp:spPr>
        <a:xfrm>
          <a:off x="430222" y="3922773"/>
          <a:ext cx="6023113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659" tIns="0" rIns="227659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Детский психоз. Первые проявления до 3 - х лет</a:t>
          </a:r>
          <a:endParaRPr lang="ru-RU" sz="1700" kern="1200" dirty="0"/>
        </a:p>
      </dsp:txBody>
      <dsp:txXfrm>
        <a:off x="454720" y="3947271"/>
        <a:ext cx="5974117" cy="452844"/>
      </dsp:txXfrm>
    </dsp:sp>
    <dsp:sp modelId="{18FA441D-FBDF-43BA-8435-523A9E30C1DC}">
      <dsp:nvSpPr>
        <dsp:cNvPr id="0" name=""/>
        <dsp:cNvSpPr/>
      </dsp:nvSpPr>
      <dsp:spPr>
        <a:xfrm>
          <a:off x="0" y="4944813"/>
          <a:ext cx="860444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5C218C-C539-42C0-AA65-6F223159593A}">
      <dsp:nvSpPr>
        <dsp:cNvPr id="0" name=""/>
        <dsp:cNvSpPr/>
      </dsp:nvSpPr>
      <dsp:spPr>
        <a:xfrm>
          <a:off x="430222" y="4693893"/>
          <a:ext cx="6023113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659" tIns="0" rIns="227659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/>
            <a:t>Атипичный аутизм </a:t>
          </a:r>
          <a:endParaRPr lang="ru-RU" sz="1700" b="0" kern="1200" dirty="0"/>
        </a:p>
      </dsp:txBody>
      <dsp:txXfrm>
        <a:off x="454720" y="4718391"/>
        <a:ext cx="5974117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5AB7A-0382-48D9-8A92-9CF643F85B52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48E8D-9478-4F61-88F8-C6586C689C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292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48E8D-9478-4F61-88F8-C6586C689CD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528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1"/>
            </a:gs>
            <a:gs pos="50000">
              <a:srgbClr val="99FF33"/>
            </a:gs>
            <a:gs pos="100000">
              <a:srgbClr val="9966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229271"/>
            <a:ext cx="7588103" cy="255454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РАС. Психологические особенности детей с РАС. Причины возникновения. Классификация.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249034"/>
            <a:ext cx="8320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города Когалыма «Березка»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4048" y="5229200"/>
            <a:ext cx="3675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Презентацию подготовил: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читель-логопед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Орлова А. 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933056"/>
            <a:ext cx="3385563" cy="26965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90820460"/>
              </p:ext>
            </p:extLst>
          </p:nvPr>
        </p:nvGraphicFramePr>
        <p:xfrm>
          <a:off x="749206" y="1628800"/>
          <a:ext cx="7704856" cy="464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15616" y="404664"/>
            <a:ext cx="71160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effectLst/>
              </a:rPr>
              <a:t>Ригидность мышления</a:t>
            </a:r>
            <a:endParaRPr lang="ru-RU" sz="5400" b="1" cap="none" spc="0" dirty="0">
              <a:ln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793648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116632"/>
            <a:ext cx="72728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</a:rPr>
              <a:t>П</a:t>
            </a:r>
            <a:r>
              <a:rPr lang="ru-RU" sz="3200" b="1" dirty="0" smtClean="0">
                <a:solidFill>
                  <a:prstClr val="black"/>
                </a:solidFill>
              </a:rPr>
              <a:t>роявления нарушений воображения/гибкости </a:t>
            </a:r>
            <a:r>
              <a:rPr lang="ru-RU" sz="3200" b="1" dirty="0">
                <a:solidFill>
                  <a:prstClr val="black"/>
                </a:solidFill>
              </a:rPr>
              <a:t>мышления </a:t>
            </a:r>
            <a:endParaRPr lang="ru-RU" sz="3200" b="1" dirty="0" smtClean="0">
              <a:solidFill>
                <a:prstClr val="black"/>
              </a:solidFill>
            </a:endParaRPr>
          </a:p>
          <a:p>
            <a:pPr algn="ctr"/>
            <a:r>
              <a:rPr lang="ru-RU" sz="3200" b="1" dirty="0" smtClean="0">
                <a:solidFill>
                  <a:prstClr val="black"/>
                </a:solidFill>
              </a:rPr>
              <a:t>у </a:t>
            </a:r>
            <a:r>
              <a:rPr lang="ru-RU" sz="3200" b="1" dirty="0">
                <a:solidFill>
                  <a:prstClr val="black"/>
                </a:solidFill>
              </a:rPr>
              <a:t>детей с РАС:</a:t>
            </a:r>
          </a:p>
          <a:p>
            <a:pPr algn="ctr"/>
            <a:endParaRPr lang="ru-RU" sz="3200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80118126"/>
              </p:ext>
            </p:extLst>
          </p:nvPr>
        </p:nvGraphicFramePr>
        <p:xfrm>
          <a:off x="941766" y="1628800"/>
          <a:ext cx="6900428" cy="478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Выгнутая влево стрелка 6"/>
          <p:cNvSpPr/>
          <p:nvPr/>
        </p:nvSpPr>
        <p:spPr>
          <a:xfrm>
            <a:off x="1187624" y="2173726"/>
            <a:ext cx="576064" cy="45817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1619672" y="3284984"/>
            <a:ext cx="576064" cy="45817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1616490" y="4390755"/>
            <a:ext cx="576064" cy="45817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1187624" y="5433237"/>
            <a:ext cx="576064" cy="45817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711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72616" y="764704"/>
            <a:ext cx="11085850" cy="492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84087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3000">
              <a:schemeClr val="bg2">
                <a:lumMod val="75000"/>
              </a:schemeClr>
            </a:gs>
            <a:gs pos="50000">
              <a:srgbClr val="99FF33"/>
            </a:gs>
            <a:gs pos="100000">
              <a:srgbClr val="9966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хема 1"/>
          <p:cNvPicPr>
            <a:picLocks noChangeArrowheads="1"/>
          </p:cNvPicPr>
          <p:nvPr/>
        </p:nvPicPr>
        <p:blipFill rotWithShape="1">
          <a:blip r:embed="rId2"/>
          <a:srcRect l="-405" t="-714" r="-280" b="-224"/>
          <a:stretch/>
        </p:blipFill>
        <p:spPr bwMode="auto">
          <a:xfrm>
            <a:off x="755576" y="951262"/>
            <a:ext cx="7992888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395536" y="188640"/>
            <a:ext cx="8536731" cy="700088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 smtClean="0"/>
              <a:t>Качественное </a:t>
            </a:r>
            <a:r>
              <a:rPr lang="ru-RU" sz="1600" b="1" dirty="0"/>
              <a:t>нарушение коммуникации – речь (вербальные и невербальные средства) </a:t>
            </a:r>
          </a:p>
          <a:p>
            <a:pPr algn="ctr"/>
            <a:r>
              <a:rPr lang="ru-RU" sz="1600" b="1" dirty="0"/>
              <a:t>не использует в коммуникативных целях</a:t>
            </a:r>
          </a:p>
        </p:txBody>
      </p:sp>
      <p:pic>
        <p:nvPicPr>
          <p:cNvPr id="7" name="Содержимое 5" descr="Рисунок6.jpg"/>
          <p:cNvPicPr>
            <a:picLocks noChangeAspect="1"/>
          </p:cNvPicPr>
          <p:nvPr/>
        </p:nvPicPr>
        <p:blipFill rotWithShape="1">
          <a:blip r:embed="rId3"/>
          <a:srcRect l="-1" t="5629" r="28167" b="21103"/>
          <a:stretch/>
        </p:blipFill>
        <p:spPr>
          <a:xfrm>
            <a:off x="971600" y="2132856"/>
            <a:ext cx="1872208" cy="1874392"/>
          </a:xfrm>
          <a:prstGeom prst="rect">
            <a:avLst/>
          </a:prstGeom>
          <a:ln>
            <a:solidFill>
              <a:srgbClr val="FF99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4624"/>
            <a:ext cx="76588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Нарушения социального взаимодействия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9873244"/>
              </p:ext>
            </p:extLst>
          </p:nvPr>
        </p:nvGraphicFramePr>
        <p:xfrm>
          <a:off x="251520" y="1124744"/>
          <a:ext cx="7034484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394291">
            <a:off x="5516893" y="1130151"/>
            <a:ext cx="3338622" cy="2012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09079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16632"/>
            <a:ext cx="4746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</a:rPr>
              <a:t>Когнитивные нарушения 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02995302"/>
              </p:ext>
            </p:extLst>
          </p:nvPr>
        </p:nvGraphicFramePr>
        <p:xfrm>
          <a:off x="179512" y="701406"/>
          <a:ext cx="8784976" cy="6039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206456">
            <a:off x="6250058" y="4796788"/>
            <a:ext cx="2480414" cy="178589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63189">
            <a:off x="404498" y="4919170"/>
            <a:ext cx="2370860" cy="157713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421101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332656"/>
            <a:ext cx="3298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Виды РАС: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68324071"/>
              </p:ext>
            </p:extLst>
          </p:nvPr>
        </p:nvGraphicFramePr>
        <p:xfrm>
          <a:off x="323528" y="476672"/>
          <a:ext cx="8604448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45905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165777"/>
            <a:ext cx="6292254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Синдром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Каннера</a:t>
            </a:r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(Ранний детский аутизм)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2012438"/>
            <a:ext cx="45720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трудность установления контактов со внешним миром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3829146"/>
            <a:ext cx="455150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стереотипичность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поведении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20514" y="5276523"/>
            <a:ext cx="45720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задержка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коммуникативных функций речевого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67544" y="2156453"/>
            <a:ext cx="1152128" cy="5429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403648" y="3773341"/>
            <a:ext cx="1152128" cy="5429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1835696" y="5661248"/>
            <a:ext cx="1152128" cy="5429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im0-tub-ru.yandex.net/i?id=01a93a74b4147d946bec9f226cf8f71e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8364">
            <a:off x="6352047" y="1593098"/>
            <a:ext cx="2650232" cy="17955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691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2206604"/>
            <a:ext cx="5313492" cy="31286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500"/>
              </a:spcAft>
            </a:pPr>
            <a:r>
              <a:rPr lang="ru-RU" b="1" u="sng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u="sng" dirty="0" smtClean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традает </a:t>
            </a:r>
            <a:r>
              <a:rPr lang="ru-RU" b="1" u="sng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коммуникативная сторона речи: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150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умеют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устанавливать контакт с другими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людьми</a:t>
            </a:r>
          </a:p>
          <a:p>
            <a:pPr algn="just">
              <a:lnSpc>
                <a:spcPct val="107000"/>
              </a:lnSpc>
              <a:spcAft>
                <a:spcPts val="150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слушают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других людей </a:t>
            </a:r>
          </a:p>
          <a:p>
            <a:pPr algn="just">
              <a:lnSpc>
                <a:spcPct val="107000"/>
              </a:lnSpc>
              <a:spcAft>
                <a:spcPts val="150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могут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беседовать сами с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собой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50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не соблюдают в общении дистанцию </a:t>
            </a:r>
          </a:p>
          <a:p>
            <a:pPr algn="just">
              <a:lnSpc>
                <a:spcPct val="107000"/>
              </a:lnSpc>
              <a:spcAft>
                <a:spcPts val="150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умеют сопереживать другим людям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44624"/>
            <a:ext cx="457458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Синдром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Аспергера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Нашивка 3"/>
          <p:cNvSpPr/>
          <p:nvPr/>
        </p:nvSpPr>
        <p:spPr>
          <a:xfrm rot="5400000">
            <a:off x="611437" y="908719"/>
            <a:ext cx="1009853" cy="108012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848615"/>
            <a:ext cx="45720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раннее начало речевого развития, богатый словарный запас, развитое логическое мышление, не отмечается нарушений в умственном развитии.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 rot="5400000">
            <a:off x="2187730" y="2816932"/>
            <a:ext cx="1080120" cy="11521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 descr="http://qulady.ru/images/qulady/2016/06/autiz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4255161"/>
            <a:ext cx="3240360" cy="2160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3126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9998" y="5085184"/>
            <a:ext cx="7589675" cy="1277850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5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самое редкое из представленных заболеваний, встречающееся практически всегда только у девочек.</a:t>
            </a:r>
            <a:endParaRPr lang="ru-RU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116632"/>
            <a:ext cx="336220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Синдром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Ретта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239915"/>
            <a:ext cx="4572000" cy="12512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150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распадение приобретённых речевых, двигательных и предметно-ролевых навыков.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52128" y="3146392"/>
            <a:ext cx="4572000" cy="12512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150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стереотипные, однообразные движения рук, их потирание,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заламывание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915816" y="2443593"/>
            <a:ext cx="695453" cy="7503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430475" y="4411877"/>
            <a:ext cx="695453" cy="7503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http://mtdata.ru/u25/photoD859/20973195352-0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46" y="946701"/>
            <a:ext cx="3307804" cy="2199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10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3000">
              <a:schemeClr val="accent1"/>
            </a:gs>
            <a:gs pos="50000">
              <a:srgbClr val="FFFF66">
                <a:alpha val="89020"/>
              </a:srgbClr>
            </a:gs>
            <a:gs pos="100000">
              <a:srgbClr val="9966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120496"/>
            <a:ext cx="6552728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/>
              <a:t>… - это форма искаженного психического развития, при котором наблюдается сложное сочетание общего недоразвития, задержанного, поврежденного и ускоренного развития отдельных функций, приводящее к ряду качественно новых патологических образований </a:t>
            </a:r>
            <a:r>
              <a:rPr lang="ru-RU" i="1" dirty="0"/>
              <a:t>(В.В. Лебединский)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53178"/>
            <a:ext cx="7488832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charset="0"/>
                <a:cs typeface="Arial" charset="0"/>
              </a:rPr>
              <a:t>Есть дети, живущие в своем собственном мире </a:t>
            </a:r>
            <a:br>
              <a:rPr lang="ru-RU" b="1" dirty="0">
                <a:latin typeface="Arial" charset="0"/>
                <a:cs typeface="Arial" charset="0"/>
              </a:rPr>
            </a:br>
            <a:r>
              <a:rPr lang="ru-RU" b="1" dirty="0">
                <a:latin typeface="Arial" charset="0"/>
                <a:cs typeface="Arial" charset="0"/>
              </a:rPr>
              <a:t>и не желающие ничего знать о нашем – дети «</a:t>
            </a:r>
            <a:r>
              <a:rPr lang="ru-RU" b="1" dirty="0" err="1">
                <a:latin typeface="Arial" charset="0"/>
                <a:cs typeface="Arial" charset="0"/>
              </a:rPr>
              <a:t>аутисты</a:t>
            </a:r>
            <a:r>
              <a:rPr lang="ru-RU" b="1" dirty="0">
                <a:latin typeface="Arial" charset="0"/>
                <a:cs typeface="Arial" charset="0"/>
              </a:rPr>
              <a:t>»</a:t>
            </a:r>
            <a:br>
              <a:rPr lang="ru-RU" b="1" dirty="0">
                <a:latin typeface="Arial" charset="0"/>
                <a:cs typeface="Arial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351508"/>
            <a:ext cx="8352928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«</a:t>
            </a:r>
            <a:r>
              <a:rPr lang="ru-RU" b="1" dirty="0"/>
              <a:t>Аутизм» </a:t>
            </a:r>
            <a:r>
              <a:rPr lang="ru-RU" dirty="0"/>
              <a:t>– явная необщительность, стремление уйти от контактов, действительности с фиксацией на внутреннем мире эффективных переживаний. При этом контактность при аутизме может быть разной степени выраженности: от полной отрешенности от окружающего до трудностей в организации общения и взаимодействия.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797152"/>
            <a:ext cx="8640960" cy="175432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dirty="0"/>
              <a:t>… – </a:t>
            </a:r>
            <a:r>
              <a:rPr lang="ru-RU" dirty="0"/>
              <a:t>это нарушение, вызванное сочетанием двух условий: нарушение активного взаимодействия со средой и снижение порогов аффективного и сенсорного комфорта (особая сенсорная ранимость по отношению к звуку, свету, запахам, прикосновениям), приводящие к длительной фиксации неприятных впечатлений, к страхам, запретам, ограничениям в контактах с миром </a:t>
            </a:r>
            <a:r>
              <a:rPr lang="ru-RU" i="1" dirty="0"/>
              <a:t>(О.С. Никольская, К.С. Лебединская, Е.Р. </a:t>
            </a:r>
            <a:r>
              <a:rPr lang="ru-RU" i="1" dirty="0" err="1"/>
              <a:t>Баенская</a:t>
            </a:r>
            <a:r>
              <a:rPr lang="ru-RU" i="1" dirty="0"/>
              <a:t>, М.М. </a:t>
            </a:r>
            <a:r>
              <a:rPr lang="ru-RU" i="1" dirty="0" err="1"/>
              <a:t>Либлинг</a:t>
            </a:r>
            <a:r>
              <a:rPr lang="ru-RU" i="1" dirty="0"/>
              <a:t> и др.)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811548"/>
            <a:ext cx="7164288" cy="8826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50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ечь неясная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иногда может представлять собой бессвязный набор слов. </a:t>
            </a:r>
            <a:endParaRPr lang="ru-RU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95682"/>
            <a:ext cx="343087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Детский психоз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39766"/>
            <a:ext cx="6480720" cy="8560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50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нарушения социального поведения, нарушения коммуникации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609938"/>
            <a:ext cx="3754810" cy="4875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150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стереотипии в поведении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5408330"/>
            <a:ext cx="7169273" cy="8826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50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нарушения в приеме пищи: они могут проглатывать пищу не жуя. </a:t>
            </a:r>
          </a:p>
        </p:txBody>
      </p:sp>
      <p:pic>
        <p:nvPicPr>
          <p:cNvPr id="4098" name="Picture 2" descr="http://static.kidspot.com.au/cm_assets/27209/how-do-i-discipline-my-4-year-old-201511191527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" r="32522"/>
          <a:stretch/>
        </p:blipFill>
        <p:spPr bwMode="auto">
          <a:xfrm>
            <a:off x="6804248" y="908720"/>
            <a:ext cx="2180327" cy="267864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893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8532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alibri" pitchFamily="34" charset="0"/>
              </a:rPr>
              <a:t>Классификация раннего детского аутизма по К.С. Лебединской, О.С. Никольской</a:t>
            </a:r>
            <a:r>
              <a:rPr lang="ru-RU" sz="1100" b="1" dirty="0"/>
              <a:t> </a:t>
            </a:r>
            <a:endParaRPr lang="ru-RU" dirty="0"/>
          </a:p>
        </p:txBody>
      </p:sp>
      <p:graphicFrame>
        <p:nvGraphicFramePr>
          <p:cNvPr id="4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57400"/>
              </p:ext>
            </p:extLst>
          </p:nvPr>
        </p:nvGraphicFramePr>
        <p:xfrm>
          <a:off x="-1016" y="620688"/>
          <a:ext cx="9145016" cy="5896248"/>
        </p:xfrm>
        <a:graphic>
          <a:graphicData uri="http://schemas.openxmlformats.org/drawingml/2006/table">
            <a:tbl>
              <a:tblPr/>
              <a:tblGrid>
                <a:gridCol w="2016224"/>
                <a:gridCol w="2376264"/>
                <a:gridCol w="2376264"/>
                <a:gridCol w="2376264"/>
              </a:tblGrid>
              <a:tr h="5819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 группа – полная отрешенность от происходящего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 группа – активное отвержение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 группа – захваченность аутистическими интересами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 группа  - чрезвычайная трудность организации общения и взаимодействия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164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Дети с наиболее глубокой патологией, которая проявляется в стремлении ребенка исключить любые точек соприкосновения с окружающим миром. Невозможно организовать ребенка: поймать взгляд, добиться ответной улыбки, услышать жалобу, просьбу, обратить его внимание на инструкцию, добиться выполнения поручения - полная отрешенность от происходящего вокруг. Очень тяжело переносят взгляд глаза в глаза и избегают различных телесных контактов.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Преобладает полевое поведение, при попытке удержать его может возникнуть крик,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самоогрессия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, которые прекращаются      как только ребенка оставляют в покое.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В речи они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мутичны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, не используют жесты, мимику, выразительные движения.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Эта группа имеет наихудший прогноз и нуждается в постоянном уходе.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Поведение более целенаправленное. Активность в контактах в первую очередь проявляется в развитии избирательных отношений с окружающим миром. Дети общаются с ограниченным кругом людей, проявляют повышенную избирательность в еде, одежде. Любое нарушение привычного ритма жизни ведёт к сильной аффективной реакции.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Наблюдается большое количество речевых и двигательных стереотипий, любая попытка изменения которых вызывает у ребенка ужас и вызывает защитные реакции в виде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аутоагрессии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самоаграссии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 или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генерализованной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агрессии ( направленной на другого человека).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Детям данной группы более чем другим свойственно испытывать чувство страха.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В речи преобладают речевые штампы, команды,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эхолалии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Способен к накоплению и усвоению знаний только в готовом виде, но не могут их использовать в жизни.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Несмотря на всю тяжесть различных проявлений эти дети гораздо более адаптированы для жизни, чем дети предыдущей группы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Дети стараются укрыться от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окр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. мира в своих интересах, их занятия проявляются в стереотипной форме и не носят познавательного характера.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Увлечения носят цикличный характер: ребёнок может годами разговаривать на одну и ту же тему, рисовать или воспроизводить один и тот же сюжет в играх. Интересы зачастую носят мрачный, устрашающий, агрессивный характер. Отмечается экстремальная конфликтность, , проявляется в вербальной агрессии (изощрённые рассуждения о том, что он сделает со своими «врагами», оскорбления и т.д.)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Более высокий уровень развития речи, но это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мнологическая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речь не направленная на собеседника. Речь подчеркнуто взрослая, с цитатами, использованием сложных фраз.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 целом создает впечатление высокоинтеллектуального ребенка, своей речью, интересам к схемам, шифрам, графикам, сложным и необычным областям знаний.  Но активное мышление направленное на освоение нового не развивается, в быту они крайне не приспособлены, не привлекаются к тем видам деятельности, в которых чувствуют себя не успешными.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Наиболее легкий вариант проявления аутизма. Основная черта - повышенная ранимость, уязвимость при взаимодействии с окружающими. Избегание отношений, если ребёнок чувствует какую-либо преграду; чувствительность к чужой оценке.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самая легкая форма.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Чувствительны к перемене обстановки, лучше себя чувствуют в стабильных условиях. Стараются буквально следовать известным им правилам, делать все в точности как его учили взрослые. Такие дети экстремально зависят от эмоциональной поддержки взрослого.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На первый план выступают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неврозоподобные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расстройства, что проявляется в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тормозимости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, робости, пугливости при контактах.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Речь замедлена, бедна,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аграмматична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, не улавливает инструкции.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Дети могут быть подготовлены к обучению в массовой школе при адекватной психологической коррекции.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9107" y="913983"/>
            <a:ext cx="8550696" cy="597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70000"/>
              </a:lnSpc>
              <a:buFontTx/>
              <a:buChar char="•"/>
            </a:pPr>
            <a:r>
              <a:rPr lang="ru-RU" sz="1400" dirty="0"/>
              <a:t>Никольская О.С., </a:t>
            </a:r>
            <a:r>
              <a:rPr lang="ru-RU" sz="1400" dirty="0" err="1"/>
              <a:t>Баенская</a:t>
            </a:r>
            <a:r>
              <a:rPr lang="ru-RU" sz="1400" dirty="0"/>
              <a:t> Е.Р., </a:t>
            </a:r>
            <a:r>
              <a:rPr lang="ru-RU" sz="1400" dirty="0" err="1"/>
              <a:t>Либлинг</a:t>
            </a:r>
            <a:r>
              <a:rPr lang="ru-RU" sz="1400" dirty="0"/>
              <a:t> М.М., Костин И.А., </a:t>
            </a:r>
            <a:r>
              <a:rPr lang="ru-RU" sz="1400" dirty="0" err="1"/>
              <a:t>Веденина</a:t>
            </a:r>
            <a:r>
              <a:rPr lang="ru-RU" sz="1400" dirty="0"/>
              <a:t> М.Ю., </a:t>
            </a:r>
            <a:r>
              <a:rPr lang="ru-RU" sz="1400" dirty="0" err="1"/>
              <a:t>Аршатский</a:t>
            </a:r>
            <a:r>
              <a:rPr lang="ru-RU" sz="1400" dirty="0"/>
              <a:t> А.В., </a:t>
            </a:r>
            <a:r>
              <a:rPr lang="ru-RU" sz="1400" dirty="0" err="1"/>
              <a:t>Аршатская</a:t>
            </a:r>
            <a:r>
              <a:rPr lang="ru-RU" sz="1400" dirty="0"/>
              <a:t> О.С.. Дети и подростки с аутизмом. Психологическое сопровождение. – М.: </a:t>
            </a:r>
            <a:r>
              <a:rPr lang="ru-RU" sz="1400" dirty="0" err="1"/>
              <a:t>Теревинф</a:t>
            </a:r>
            <a:r>
              <a:rPr lang="ru-RU" sz="1400" dirty="0"/>
              <a:t>, 2005,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914400" lvl="1" indent="-457200">
              <a:lnSpc>
                <a:spcPct val="70000"/>
              </a:lnSpc>
              <a:buFontTx/>
              <a:buChar char="•"/>
            </a:pPr>
            <a:r>
              <a:rPr lang="ru-RU" sz="1400" dirty="0"/>
              <a:t>Никольская О.С., </a:t>
            </a:r>
            <a:r>
              <a:rPr lang="ru-RU" sz="1400" dirty="0" err="1"/>
              <a:t>Баенская</a:t>
            </a:r>
            <a:r>
              <a:rPr lang="ru-RU" sz="1400" dirty="0"/>
              <a:t> Е.Р., </a:t>
            </a:r>
            <a:r>
              <a:rPr lang="ru-RU" sz="1400" dirty="0" err="1"/>
              <a:t>Либлинг</a:t>
            </a:r>
            <a:r>
              <a:rPr lang="ru-RU" sz="1400" dirty="0"/>
              <a:t> М.М. Аутичный ребенок. Пути помощи. – М., 1997,</a:t>
            </a:r>
          </a:p>
          <a:p>
            <a:pPr marL="914400" lvl="1" indent="-457200">
              <a:lnSpc>
                <a:spcPct val="70000"/>
              </a:lnSpc>
              <a:buFontTx/>
              <a:buChar char="•"/>
            </a:pPr>
            <a:r>
              <a:rPr lang="ru-RU" sz="1400" dirty="0"/>
              <a:t>Никольская О.С. Аффективная сфера человека. Взгляд сквозь призму детского аутизма. М.2000,</a:t>
            </a:r>
          </a:p>
          <a:p>
            <a:pPr marL="914400" lvl="1" indent="-457200">
              <a:lnSpc>
                <a:spcPct val="70000"/>
              </a:lnSpc>
              <a:buFontTx/>
              <a:buChar char="•"/>
            </a:pPr>
            <a:r>
              <a:rPr lang="ru-RU" sz="1400" dirty="0"/>
              <a:t>Детский аутизм. Хрестоматия. Сост. Л.М. Шипицына. – СПб., 1997,</a:t>
            </a:r>
          </a:p>
          <a:p>
            <a:pPr marL="914400" lvl="1" indent="-457200">
              <a:lnSpc>
                <a:spcPct val="70000"/>
              </a:lnSpc>
              <a:buFontTx/>
              <a:buChar char="•"/>
            </a:pPr>
            <a:r>
              <a:rPr lang="ru-RU" sz="1400" dirty="0"/>
              <a:t>Лебединская К.С., Никольская О.С. Диагностика раннего детского аутизма: начальные проявления. – М.,1991,</a:t>
            </a:r>
          </a:p>
          <a:p>
            <a:pPr marL="914400" lvl="1" indent="-457200">
              <a:lnSpc>
                <a:spcPct val="70000"/>
              </a:lnSpc>
              <a:buFontTx/>
              <a:buChar char="•"/>
            </a:pPr>
            <a:r>
              <a:rPr lang="ru-RU" sz="1400" dirty="0"/>
              <a:t>Лебединская К.С., Райская М.М., Грибанова Г.В. Подростки с нарушениями в аффективной сфере. М., 1988,</a:t>
            </a:r>
          </a:p>
          <a:p>
            <a:pPr marL="914400" lvl="1" indent="-457200">
              <a:lnSpc>
                <a:spcPct val="70000"/>
              </a:lnSpc>
              <a:buFontTx/>
              <a:buChar char="•"/>
            </a:pPr>
            <a:r>
              <a:rPr lang="ru-RU" sz="1400" dirty="0"/>
              <a:t>Лебединский В.В., Никольская О.С. Эмоциональные нарушения в детском возрасте и их коррекция. М., 1990,</a:t>
            </a:r>
          </a:p>
          <a:p>
            <a:pPr marL="914400" lvl="1" indent="-457200">
              <a:lnSpc>
                <a:spcPct val="70000"/>
              </a:lnSpc>
              <a:buFontTx/>
              <a:buChar char="•"/>
            </a:pPr>
            <a:r>
              <a:rPr lang="ru-RU" sz="1400" dirty="0"/>
              <a:t>Эмоциональные нарушения в детском возрасте и их коррекция /Лебединский В.В., Никольская О.С., </a:t>
            </a:r>
            <a:r>
              <a:rPr lang="ru-RU" sz="1400" dirty="0" err="1"/>
              <a:t>Баенская</a:t>
            </a:r>
            <a:r>
              <a:rPr lang="ru-RU" sz="1400" dirty="0"/>
              <a:t> Е.Р., </a:t>
            </a:r>
            <a:r>
              <a:rPr lang="ru-RU" sz="1400" dirty="0" err="1"/>
              <a:t>Либлинг</a:t>
            </a:r>
            <a:r>
              <a:rPr lang="ru-RU" sz="1400" dirty="0"/>
              <a:t> М.М. – 1990,</a:t>
            </a:r>
          </a:p>
          <a:p>
            <a:pPr marL="914400" lvl="1" indent="-457200">
              <a:lnSpc>
                <a:spcPct val="70000"/>
              </a:lnSpc>
            </a:pPr>
            <a:r>
              <a:rPr lang="ru-RU" sz="1400" dirty="0" err="1"/>
              <a:t>Баенская</a:t>
            </a:r>
            <a:r>
              <a:rPr lang="ru-RU" sz="1400" dirty="0"/>
              <a:t> Е.Р. Особенности раннего аффективного развития аутичного ребенка в возрасте от 0 до 1,5 лет // Дефектология. - 1995. - № 5. - С. 76-83. </a:t>
            </a:r>
          </a:p>
          <a:p>
            <a:pPr marL="914400" lvl="1" indent="-457200">
              <a:lnSpc>
                <a:spcPct val="70000"/>
              </a:lnSpc>
            </a:pPr>
            <a:r>
              <a:rPr lang="ru-RU" sz="1400" dirty="0" err="1"/>
              <a:t>Баенская</a:t>
            </a:r>
            <a:r>
              <a:rPr lang="ru-RU" sz="1400" dirty="0"/>
              <a:t> Е.Р. Особенности раннего аффективного развития аутичного ребенка в возрасте от 0 до 1,5 лет // Альманах ИКП РАО. - 2001. - № 3. </a:t>
            </a:r>
          </a:p>
          <a:p>
            <a:pPr marL="914400" lvl="1" indent="-457200" algn="just">
              <a:lnSpc>
                <a:spcPct val="70000"/>
              </a:lnSpc>
              <a:buFontTx/>
              <a:buChar char="•"/>
            </a:pPr>
            <a:r>
              <a:rPr lang="ru-RU" sz="1400" dirty="0" err="1"/>
              <a:t>Веденина</a:t>
            </a:r>
            <a:r>
              <a:rPr lang="ru-RU" sz="1400" dirty="0"/>
              <a:t> М.Ю., Окунева О.Н. Использование поведенческой терапии аутичных детей для формирования навыков бытовой адаптации. Сообщение II // Дефектология. - 1997. - № 3. - С. 15-20. </a:t>
            </a:r>
          </a:p>
          <a:p>
            <a:pPr marL="914400" lvl="1" indent="-457200" algn="just">
              <a:lnSpc>
                <a:spcPct val="70000"/>
              </a:lnSpc>
              <a:buFontTx/>
              <a:buChar char="•"/>
            </a:pPr>
            <a:r>
              <a:rPr lang="ru-RU" sz="1400" dirty="0" err="1"/>
              <a:t>Гилберг</a:t>
            </a:r>
            <a:r>
              <a:rPr lang="ru-RU" sz="1400" dirty="0"/>
              <a:t> К., </a:t>
            </a:r>
            <a:r>
              <a:rPr lang="ru-RU" sz="1400" dirty="0" err="1"/>
              <a:t>Питерс</a:t>
            </a:r>
            <a:r>
              <a:rPr lang="ru-RU" sz="1400" dirty="0"/>
              <a:t> Т. Аутизм: медицинские и педагогические аспекты. - СПб.: </a:t>
            </a:r>
            <a:r>
              <a:rPr lang="ru-RU" sz="1400" dirty="0" err="1"/>
              <a:t>ИСПиП</a:t>
            </a:r>
            <a:r>
              <a:rPr lang="ru-RU" sz="1400" dirty="0"/>
              <a:t>, 1998. </a:t>
            </a:r>
          </a:p>
          <a:p>
            <a:pPr marL="914400" lvl="1" indent="-457200" algn="just">
              <a:lnSpc>
                <a:spcPct val="70000"/>
              </a:lnSpc>
              <a:buFontTx/>
              <a:buChar char="•"/>
            </a:pPr>
            <a:r>
              <a:rPr lang="ru-RU" sz="1400" dirty="0" err="1"/>
              <a:t>Дольто</a:t>
            </a:r>
            <a:r>
              <a:rPr lang="ru-RU" sz="1400" dirty="0"/>
              <a:t> Ф. Исцеление </a:t>
            </a:r>
            <a:r>
              <a:rPr lang="ru-RU" sz="1400" dirty="0" err="1"/>
              <a:t>аутистов</a:t>
            </a:r>
            <a:r>
              <a:rPr lang="ru-RU" sz="1400" dirty="0"/>
              <a:t> // На стороне ребенка. - СПб: Петербург - XXI век, 1997. </a:t>
            </a:r>
          </a:p>
          <a:p>
            <a:pPr marL="914400" lvl="1" indent="-457200" algn="just">
              <a:lnSpc>
                <a:spcPct val="70000"/>
              </a:lnSpc>
              <a:buFontTx/>
              <a:buChar char="•"/>
            </a:pPr>
            <a:r>
              <a:rPr lang="ru-RU" sz="1400" dirty="0" err="1"/>
              <a:t>Карвасарская</a:t>
            </a:r>
            <a:r>
              <a:rPr lang="ru-RU" sz="1400" dirty="0"/>
              <a:t> И.Б. В стороне. Из опыта работы с аутичными детьми. - М., 2003. </a:t>
            </a:r>
          </a:p>
          <a:p>
            <a:pPr marL="914400" lvl="1" indent="-457200" algn="just">
              <a:lnSpc>
                <a:spcPct val="70000"/>
              </a:lnSpc>
              <a:buFontTx/>
              <a:buChar char="•"/>
            </a:pPr>
            <a:r>
              <a:rPr lang="ru-RU" sz="1400" dirty="0" err="1"/>
              <a:t>Либлинг</a:t>
            </a:r>
            <a:r>
              <a:rPr lang="ru-RU" sz="1400" dirty="0"/>
              <a:t> М. М. Холдинг-терапия как форма психологической помощи семье, имеющей аутичного ребенка // Дефектология. - 1996. - № 3. - С. 56-66. </a:t>
            </a:r>
          </a:p>
          <a:p>
            <a:pPr marL="914400" lvl="1" indent="-457200" algn="just">
              <a:lnSpc>
                <a:spcPct val="70000"/>
              </a:lnSpc>
              <a:buFontTx/>
              <a:buChar char="•"/>
            </a:pPr>
            <a:r>
              <a:rPr lang="ru-RU" sz="1400" dirty="0"/>
              <a:t>Методические рекомендации по организации работы центров помощи детям с РДА. Письмо Министерство Образования РФ от 24 мая 2002 г.</a:t>
            </a:r>
          </a:p>
          <a:p>
            <a:pPr lvl="1" algn="just">
              <a:lnSpc>
                <a:spcPct val="70000"/>
              </a:lnSpc>
            </a:pPr>
            <a:r>
              <a:rPr lang="ru-RU" sz="1400" dirty="0"/>
              <a:t>            № 29/2141-6. </a:t>
            </a:r>
          </a:p>
          <a:p>
            <a:pPr marL="914400" lvl="1" indent="-457200" algn="just">
              <a:lnSpc>
                <a:spcPct val="70000"/>
              </a:lnSpc>
              <a:buFontTx/>
              <a:buChar char="•"/>
            </a:pPr>
            <a:r>
              <a:rPr lang="ru-RU" sz="1400" dirty="0"/>
              <a:t>Морозов С.А., Морозова Т.И. Мир за стеклянной стеной // Материнство. - 1997. - №№ 1 - 6, 9. </a:t>
            </a:r>
          </a:p>
          <a:p>
            <a:pPr marL="914400" lvl="1" indent="-457200">
              <a:lnSpc>
                <a:spcPct val="70000"/>
              </a:lnSpc>
              <a:buFontTx/>
              <a:buChar char="•"/>
            </a:pPr>
            <a:r>
              <a:rPr lang="ru-RU" sz="1400" dirty="0"/>
              <a:t>Победить аутизм. Метод семьи Кауфман / Сост. Н.Л. Холмогорова. - М.: Центр лечебной педагогики, 2005. </a:t>
            </a:r>
          </a:p>
          <a:p>
            <a:pPr marL="914400" lvl="1" indent="-457200">
              <a:lnSpc>
                <a:spcPct val="70000"/>
              </a:lnSpc>
              <a:buFontTx/>
              <a:buChar char="•"/>
            </a:pPr>
            <a:r>
              <a:rPr lang="ru-RU" sz="1400" dirty="0"/>
              <a:t>Подготовка к обучению детей с ранним детским аутизмом (начало) // Дефектология. - 1997. - №4. - С.80-86. </a:t>
            </a:r>
          </a:p>
          <a:p>
            <a:pPr marL="914400" lvl="1" indent="-457200">
              <a:lnSpc>
                <a:spcPct val="70000"/>
              </a:lnSpc>
            </a:pPr>
            <a:r>
              <a:rPr lang="ru-RU" sz="1400" dirty="0"/>
              <a:t>Подготовка к обучению детей с ранним детским аутизмом (продолжение) // Дефектология. - 1998. - №1. - С. 69-80. </a:t>
            </a:r>
          </a:p>
          <a:p>
            <a:pPr marL="914400" lvl="1" indent="-457200">
              <a:lnSpc>
                <a:spcPct val="70000"/>
              </a:lnSpc>
            </a:pPr>
            <a:r>
              <a:rPr lang="ru-RU" sz="1400" dirty="0" err="1"/>
              <a:t>Сатмари</a:t>
            </a:r>
            <a:r>
              <a:rPr lang="ru-RU" sz="1400" dirty="0"/>
              <a:t> П. Дети с аутизмом. СПб., Питер., 2005. 224 с.</a:t>
            </a:r>
          </a:p>
          <a:p>
            <a:pPr marL="914400" lvl="1" indent="-457200">
              <a:lnSpc>
                <a:spcPct val="70000"/>
              </a:lnSpc>
            </a:pPr>
            <a:r>
              <a:rPr lang="ru-RU" sz="1400" dirty="0"/>
              <a:t>http://www.helpautism.ru</a:t>
            </a:r>
          </a:p>
          <a:p>
            <a:pPr marL="914400" lvl="1" indent="-457200" algn="just">
              <a:lnSpc>
                <a:spcPct val="70000"/>
              </a:lnSpc>
              <a:buFontTx/>
              <a:buNone/>
            </a:pP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1886"/>
            <a:ext cx="8637301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</a:rPr>
              <a:t>Список использованных ресурсов:</a:t>
            </a:r>
            <a:endParaRPr lang="ru-RU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s/91025/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58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97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3000">
              <a:schemeClr val="accent1"/>
            </a:gs>
            <a:gs pos="50000">
              <a:srgbClr val="CCFF33"/>
            </a:gs>
            <a:gs pos="100000">
              <a:srgbClr val="9966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93166"/>
            <a:ext cx="7632848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Calibri" pitchFamily="34" charset="0"/>
              </a:rPr>
              <a:t>«Расстройства </a:t>
            </a:r>
            <a:r>
              <a:rPr lang="ru-RU" sz="3200" b="1" i="1" dirty="0">
                <a:latin typeface="Calibri" pitchFamily="34" charset="0"/>
              </a:rPr>
              <a:t>аутистического спектра» (РАС)</a:t>
            </a:r>
            <a:endParaRPr lang="ru-RU" sz="32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2627784" y="1467041"/>
            <a:ext cx="3321591" cy="1202512"/>
            <a:chOff x="463461" y="1953144"/>
            <a:chExt cx="3321591" cy="120251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463461" y="1953144"/>
              <a:ext cx="3321591" cy="1202512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522163" y="2011846"/>
              <a:ext cx="3204187" cy="10851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2410" tIns="116205" rIns="232410" bIns="116205" numCol="1" spcCol="1270" anchor="ctr" anchorCtr="0">
              <a:noAutofit/>
            </a:bodyPr>
            <a:lstStyle/>
            <a:p>
              <a:pPr lvl="0" algn="ctr" defTabSz="2711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100" i="1" kern="1200" dirty="0" smtClean="0"/>
                <a:t>МКБ-10</a:t>
              </a:r>
              <a:endParaRPr lang="ru-RU" sz="6100" i="1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899143" y="2348880"/>
            <a:ext cx="8065345" cy="4412543"/>
            <a:chOff x="3760374" y="-108272"/>
            <a:chExt cx="7345714" cy="532155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Стрелка вправо 9"/>
            <p:cNvSpPr/>
            <p:nvPr/>
          </p:nvSpPr>
          <p:spPr>
            <a:xfrm>
              <a:off x="3760374" y="-108272"/>
              <a:ext cx="7345714" cy="5321558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sp3d z="-152400" extrusionH="63500" prstMaterial="dkEdge">
              <a:bevelT w="144450" h="36350" prst="relaxedInset"/>
              <a:contourClr>
                <a:schemeClr val="bg1"/>
              </a:contourClr>
            </a:sp3d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трелка вправо 4"/>
            <p:cNvSpPr/>
            <p:nvPr/>
          </p:nvSpPr>
          <p:spPr>
            <a:xfrm>
              <a:off x="3957532" y="507659"/>
              <a:ext cx="5350130" cy="4089694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t" anchorCtr="0">
              <a:noAutofit/>
            </a:bodyPr>
            <a:lstStyle/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 smtClean="0"/>
                <a:t>F84</a:t>
              </a:r>
              <a:r>
                <a:rPr lang="ru-RU" sz="2400" kern="1200" dirty="0" smtClean="0"/>
                <a:t> </a:t>
              </a:r>
              <a:r>
                <a:rPr lang="en-US" sz="2400" kern="1200" dirty="0" smtClean="0"/>
                <a:t>- </a:t>
              </a:r>
              <a:r>
                <a:rPr lang="ru-RU" sz="2400" dirty="0" smtClean="0"/>
                <a:t>общие</a:t>
              </a:r>
              <a:r>
                <a:rPr lang="ru-RU" sz="2400" kern="1200" dirty="0" smtClean="0"/>
                <a:t> </a:t>
              </a:r>
              <a:r>
                <a:rPr lang="ru-RU" sz="2400" kern="1200" dirty="0"/>
                <a:t>расстройства психического развития</a:t>
              </a:r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/>
                <a:t>F84.0</a:t>
              </a:r>
              <a:r>
                <a:rPr lang="ru-RU" sz="2400" kern="1200" dirty="0"/>
                <a:t> </a:t>
              </a:r>
              <a:r>
                <a:rPr lang="en-US" sz="2400" kern="1200" dirty="0"/>
                <a:t>- </a:t>
              </a:r>
              <a:r>
                <a:rPr lang="ru-RU" sz="2400" u="sng" kern="1200" dirty="0"/>
                <a:t>детский аутизм</a:t>
              </a:r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/>
                <a:t>F</a:t>
              </a:r>
              <a:r>
                <a:rPr lang="ru-RU" sz="2400" kern="1200" dirty="0"/>
                <a:t>84.1 - атипичный аутизм</a:t>
              </a:r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/>
                <a:t>F84.</a:t>
              </a:r>
              <a:r>
                <a:rPr lang="ru-RU" sz="2400" kern="1200" dirty="0"/>
                <a:t>2 - синдром </a:t>
              </a:r>
              <a:r>
                <a:rPr lang="ru-RU" sz="2400" kern="1200" dirty="0" err="1"/>
                <a:t>Ретта</a:t>
              </a:r>
              <a:endParaRPr lang="ru-RU" sz="2400" kern="1200" dirty="0"/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/>
                <a:t>F84.</a:t>
              </a:r>
              <a:r>
                <a:rPr lang="ru-RU" sz="2400" kern="1200" dirty="0"/>
                <a:t>3 - другие </a:t>
              </a:r>
              <a:r>
                <a:rPr lang="ru-RU" sz="2400" kern="1200" dirty="0" err="1"/>
                <a:t>дезинтегративные</a:t>
              </a:r>
              <a:r>
                <a:rPr lang="ru-RU" sz="2400" kern="1200" dirty="0"/>
                <a:t> расстройства детского возраста</a:t>
              </a:r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/>
                <a:t>F84.</a:t>
              </a:r>
              <a:r>
                <a:rPr lang="ru-RU" sz="2400" kern="1200" dirty="0"/>
                <a:t>4 - </a:t>
              </a:r>
              <a:r>
                <a:rPr lang="ru-RU" sz="2400" kern="1200" dirty="0" err="1"/>
                <a:t>гиперактивное</a:t>
              </a:r>
              <a:r>
                <a:rPr lang="ru-RU" sz="2400" kern="1200" dirty="0"/>
                <a:t> расстройство </a:t>
              </a:r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/>
                <a:t>F84.</a:t>
              </a:r>
              <a:r>
                <a:rPr lang="ru-RU" sz="2400" kern="1200" dirty="0"/>
                <a:t>5 - синдром </a:t>
              </a:r>
              <a:r>
                <a:rPr lang="ru-RU" sz="2400" kern="1200" dirty="0" err="1"/>
                <a:t>Аспергера</a:t>
              </a:r>
              <a:endParaRPr lang="ru-RU" sz="2400" kern="1200" dirty="0"/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6622" y="5093849"/>
            <a:ext cx="6462464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 </a:t>
            </a:r>
            <a:r>
              <a:rPr lang="ru-RU" sz="2000" dirty="0" smtClean="0"/>
              <a:t>60 </a:t>
            </a:r>
            <a:r>
              <a:rPr lang="ru-RU" sz="2000" dirty="0"/>
              <a:t>% </a:t>
            </a:r>
            <a:r>
              <a:rPr lang="ru-RU" sz="2000" dirty="0" smtClean="0"/>
              <a:t>- случаев </a:t>
            </a:r>
            <a:r>
              <a:rPr lang="ru-RU" sz="2000" dirty="0"/>
              <a:t>наблюдается умственная отсталость,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 20 % - легкая интеллектуальная недостаточность (ЗПР),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 20 %  - показатели развития интеллекта в диапазоне возрастной нормы.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44624"/>
            <a:ext cx="6940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Частота встречаемости</a:t>
            </a:r>
            <a:endParaRPr lang="ru-RU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836712"/>
            <a:ext cx="8208912" cy="9787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/>
              <a:t>3-6 на 10 000 детей (детский аутизм) или не более чем 0,1% от детского населения, </a:t>
            </a:r>
          </a:p>
          <a:p>
            <a:pPr>
              <a:lnSpc>
                <a:spcPct val="80000"/>
              </a:lnSpc>
            </a:pPr>
            <a:r>
              <a:rPr lang="ru-RU" dirty="0"/>
              <a:t>21-26 на 10 000 детей – аутистические черты,</a:t>
            </a:r>
          </a:p>
          <a:p>
            <a:pPr>
              <a:lnSpc>
                <a:spcPct val="80000"/>
              </a:lnSpc>
            </a:pPr>
            <a:r>
              <a:rPr lang="ru-RU" dirty="0"/>
              <a:t>у мальчиков встречается в 3-4 раза чаще, чем у девочек.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1824616"/>
            <a:ext cx="3618811" cy="773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Сочетание: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63156" y="2607529"/>
            <a:ext cx="4572001" cy="7571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/>
              <a:t>аутизм и нарушения зрения – 1/5;</a:t>
            </a:r>
          </a:p>
          <a:p>
            <a:pPr>
              <a:lnSpc>
                <a:spcPct val="80000"/>
              </a:lnSpc>
            </a:pPr>
            <a:r>
              <a:rPr lang="ru-RU" dirty="0"/>
              <a:t>аутизм и нарушения слуха – 1/4;</a:t>
            </a:r>
          </a:p>
          <a:p>
            <a:pPr>
              <a:lnSpc>
                <a:spcPct val="80000"/>
              </a:lnSpc>
            </a:pPr>
            <a:r>
              <a:rPr lang="ru-RU" dirty="0"/>
              <a:t>аутизм и </a:t>
            </a:r>
            <a:r>
              <a:rPr lang="ru-RU" dirty="0" err="1"/>
              <a:t>синдромальные</a:t>
            </a:r>
            <a:r>
              <a:rPr lang="ru-RU" dirty="0"/>
              <a:t> состояния – 1/4.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0394" y="3518290"/>
            <a:ext cx="8208912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Интеллектуальные нарушения при аутизме:</a:t>
            </a:r>
          </a:p>
        </p:txBody>
      </p:sp>
    </p:spTree>
    <p:extLst>
      <p:ext uri="{BB962C8B-B14F-4D97-AF65-F5344CB8AC3E}">
        <p14:creationId xmlns:p14="http://schemas.microsoft.com/office/powerpoint/2010/main" val="19533647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46198118"/>
              </p:ext>
            </p:extLst>
          </p:nvPr>
        </p:nvGraphicFramePr>
        <p:xfrm>
          <a:off x="299431" y="521296"/>
          <a:ext cx="8568952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-243408"/>
            <a:ext cx="9048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4"/>
                </a:solidFill>
              </a:rPr>
              <a:t>Причины возникновения РАС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6367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082465">
            <a:off x="3179" y="593919"/>
            <a:ext cx="8008411" cy="646331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ln/>
              </a:rPr>
              <a:t>Химические и биологические факторы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940152" y="1052736"/>
            <a:ext cx="3168352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Расстройства гормональной и иммунной природы</a:t>
            </a:r>
            <a:endParaRPr lang="ru-RU" dirty="0"/>
          </a:p>
        </p:txBody>
      </p:sp>
      <p:pic>
        <p:nvPicPr>
          <p:cNvPr id="1026" name="Picture 2" descr="http://medclinika.ru/images/medicina/vakcinaciy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0362"/>
            <a:ext cx="4752528" cy="261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kapushka.ru/wp-content/uploads/2016/06/Molochnye_produkty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3882994" cy="285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tzgovorit.ru/sites/default/files/original_nodes/1460477086_sigaret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60848"/>
            <a:ext cx="4392487" cy="293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14.stc.all.kpcdn.net/share/i/12/8841098/inx960x6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3835431"/>
            <a:ext cx="43204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57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332455">
            <a:off x="401003" y="404398"/>
            <a:ext cx="8246104" cy="4616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ln/>
              </a:rPr>
              <a:t>Особенности воспитательного процесса, стрессовый фактор</a:t>
            </a:r>
            <a:endParaRPr lang="ru-RU" sz="2400" dirty="0"/>
          </a:p>
        </p:txBody>
      </p:sp>
      <p:pic>
        <p:nvPicPr>
          <p:cNvPr id="2052" name="Picture 4" descr="http://cdn.mamaplus.md/16118/5721dfbb979e9_5721dfbb97a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772" y="2636912"/>
            <a:ext cx="7456313" cy="352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900igr.net/up/datai/255781/0005-004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8282">
            <a:off x="808608" y="1168580"/>
            <a:ext cx="8072639" cy="535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60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210532">
            <a:off x="2501376" y="542001"/>
            <a:ext cx="3733266" cy="523220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ln/>
              </a:rPr>
              <a:t>Гормональный фактор</a:t>
            </a:r>
            <a:endParaRPr lang="ru-RU" sz="2800" dirty="0"/>
          </a:p>
        </p:txBody>
      </p:sp>
      <p:pic>
        <p:nvPicPr>
          <p:cNvPr id="3074" name="Picture 2" descr="https://cf.ppt-online.org/files/slide/x/xa7egGIb6wd81QVAupDtRqJiCWT0svnN5cm34M/slide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58"/>
          <a:stretch/>
        </p:blipFill>
        <p:spPr bwMode="auto">
          <a:xfrm rot="21196844">
            <a:off x="1484024" y="1837511"/>
            <a:ext cx="6520951" cy="373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biletomsk.ru/_files/news/images/4762b413d8aca197056304b0bba72ea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5450">
            <a:off x="323528" y="1468859"/>
            <a:ext cx="8516005" cy="480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23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3000">
              <a:srgbClr val="FFFF99"/>
            </a:gs>
            <a:gs pos="50000">
              <a:srgbClr val="99FF33"/>
            </a:gs>
            <a:gs pos="100000">
              <a:srgbClr val="9966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388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Характерной особенностью детей с РАС является «Триада нарушений», выделенная Л. </a:t>
            </a:r>
            <a:r>
              <a:rPr lang="ru-RU" sz="2400" b="1" dirty="0" err="1"/>
              <a:t>Винг</a:t>
            </a:r>
            <a:r>
              <a:rPr lang="ru-RU" sz="2400" b="1" dirty="0"/>
              <a:t> и ее коллегами. Она включает нарушения в области </a:t>
            </a:r>
            <a:r>
              <a:rPr lang="ru-RU" sz="2400" b="1" i="1" u="sng" dirty="0"/>
              <a:t>коммуникации, социального взаимодействий и ригидность мышления.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7" y="2480684"/>
            <a:ext cx="6120680" cy="36818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4932</TotalTime>
  <Words>1844</Words>
  <Application>Microsoft Office PowerPoint</Application>
  <PresentationFormat>Экран (4:3)</PresentationFormat>
  <Paragraphs>150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Виталий</cp:lastModifiedBy>
  <cp:revision>75</cp:revision>
  <dcterms:created xsi:type="dcterms:W3CDTF">2016-01-24T15:24:22Z</dcterms:created>
  <dcterms:modified xsi:type="dcterms:W3CDTF">2018-02-08T08:22:32Z</dcterms:modified>
</cp:coreProperties>
</file>