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8C517-BC9D-4847-B421-0CB4FD186FDE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0323-9FE4-464A-81E3-357BCD3A0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30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8C517-BC9D-4847-B421-0CB4FD186FDE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30323-9FE4-464A-81E3-357BCD3A0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42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62922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96078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22780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00345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04379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49770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82128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51689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41306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22534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36903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68751"/>
      </p:ext>
    </p:extLst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56049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05042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94136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37362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06838"/>
      </p:ext>
    </p:extLst>
  </p:cSld>
  <p:clrMapOvr>
    <a:masterClrMapping/>
  </p:clrMapOvr>
  <p:transition spd="slow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64129"/>
      </p:ext>
    </p:extLst>
  </p:cSld>
  <p:clrMapOvr>
    <a:masterClrMapping/>
  </p:clrMapOvr>
  <p:transition spd="slow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25107"/>
      </p:ext>
    </p:extLst>
  </p:cSld>
  <p:clrMapOvr>
    <a:masterClrMapping/>
  </p:clrMapOvr>
  <p:transition spd="slow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08265"/>
      </p:ext>
    </p:extLst>
  </p:cSld>
  <p:clrMapOvr>
    <a:masterClrMapping/>
  </p:clrMapOvr>
  <p:transition spd="slow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084"/>
      </p:ext>
    </p:extLst>
  </p:cSld>
  <p:clrMapOvr>
    <a:masterClrMapping/>
  </p:clrMapOvr>
  <p:transition spd="slow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88904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30690"/>
      </p:ext>
    </p:extLst>
  </p:cSld>
  <p:clrMapOvr>
    <a:masterClrMapping/>
  </p:clrMapOvr>
  <p:transition spd="slow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08941"/>
      </p:ext>
    </p:extLst>
  </p:cSld>
  <p:clrMapOvr>
    <a:masterClrMapping/>
  </p:clrMapOvr>
  <p:transition spd="slow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93251"/>
      </p:ext>
    </p:extLst>
  </p:cSld>
  <p:clrMapOvr>
    <a:masterClrMapping/>
  </p:clrMapOvr>
  <p:transition spd="slow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20356"/>
      </p:ext>
    </p:extLst>
  </p:cSld>
  <p:clrMapOvr>
    <a:masterClrMapping/>
  </p:clrMapOvr>
  <p:transition spd="slow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21905"/>
      </p:ext>
    </p:extLst>
  </p:cSld>
  <p:clrMapOvr>
    <a:masterClrMapping/>
  </p:clrMapOvr>
  <p:transition spd="slow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68027"/>
      </p:ext>
    </p:extLst>
  </p:cSld>
  <p:clrMapOvr>
    <a:masterClrMapping/>
  </p:clrMapOvr>
  <p:transition spd="slow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31890"/>
      </p:ext>
    </p:extLst>
  </p:cSld>
  <p:clrMapOvr>
    <a:masterClrMapping/>
  </p:clrMapOvr>
  <p:transition spd="slow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71703"/>
      </p:ext>
    </p:extLst>
  </p:cSld>
  <p:clrMapOvr>
    <a:masterClrMapping/>
  </p:clrMapOvr>
  <p:transition spd="slow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86917"/>
      </p:ext>
    </p:extLst>
  </p:cSld>
  <p:clrMapOvr>
    <a:masterClrMapping/>
  </p:clrMapOvr>
  <p:transition spd="slow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98862"/>
      </p:ext>
    </p:extLst>
  </p:cSld>
  <p:clrMapOvr>
    <a:masterClrMapping/>
  </p:clrMapOvr>
  <p:transition spd="slow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21119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6600"/>
                </a:solidFill>
              </a:rPr>
              <a:t>Технологии применяемые в работе с детьми с умственной отсталостью и РАС</a:t>
            </a:r>
            <a:endParaRPr lang="ru-RU" altLang="ru-RU" b="1" smtClean="0">
              <a:solidFill>
                <a:srgbClr val="FF66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74080"/>
      </p:ext>
    </p:extLst>
  </p:cSld>
  <p:clrMapOvr>
    <a:masterClrMapping/>
  </p:clrMapOvr>
  <p:transition spd="slow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06786"/>
      </p:ext>
    </p:extLst>
  </p:cSld>
  <p:clrMapOvr>
    <a:masterClrMapping/>
  </p:clrMapOvr>
  <p:transition spd="slow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28423"/>
      </p:ext>
    </p:extLst>
  </p:cSld>
  <p:clrMapOvr>
    <a:masterClrMapping/>
  </p:clrMapOvr>
  <p:transition spd="slow"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21793"/>
      </p:ext>
    </p:extLst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96990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56193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66651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50191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99175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Экран (4:3)</PresentationFormat>
  <Paragraphs>1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Технологии применяемые в работе с детьми с умственной отсталостью и РАС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</dc:creator>
  <cp:lastModifiedBy>Виталий</cp:lastModifiedBy>
  <cp:revision>1</cp:revision>
  <dcterms:created xsi:type="dcterms:W3CDTF">2018-10-28T14:53:23Z</dcterms:created>
  <dcterms:modified xsi:type="dcterms:W3CDTF">2018-10-28T14:53:23Z</dcterms:modified>
</cp:coreProperties>
</file>