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81" r:id="rId19"/>
    <p:sldId id="271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3719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Зачем нужна артикуляционная гимнастика?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462962"/>
            <a:ext cx="68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– логопед: Орлова Анастасия Ивановна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5471" y="47966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«Блинчик» «Лопаточка»</a:t>
            </a:r>
            <a:endParaRPr lang="ru-RU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89" y="977088"/>
            <a:ext cx="3911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72816"/>
            <a:ext cx="290412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«Иголочка»</a:t>
            </a:r>
            <a:endParaRPr lang="ru-RU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" y="1628800"/>
            <a:ext cx="2516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67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«Мостик»</a:t>
            </a:r>
            <a:endParaRPr lang="ru-RU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" y="2564904"/>
            <a:ext cx="30898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«Парус»</a:t>
            </a:r>
            <a:endParaRPr lang="ru-RU" sz="28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1" y="1412776"/>
            <a:ext cx="360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4776"/>
            <a:ext cx="20026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060848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0845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66263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892"/>
            <a:ext cx="23037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A038E-7C25-4448-A23C-4518A24C2F11}" type="datetime1">
              <a:rPr lang="ru-RU" smtClean="0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7" descr="__12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7000"/>
            <a:ext cx="6768752" cy="409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80728"/>
            <a:ext cx="1747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«Маляр»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15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773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«Лошадка»</a:t>
            </a:r>
            <a:endParaRPr lang="ru-RU" sz="28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268760"/>
            <a:ext cx="3746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0" y="1412776"/>
            <a:ext cx="28255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Picture 7" descr="__66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315" b="13084"/>
          <a:stretch>
            <a:fillRect/>
          </a:stretch>
        </p:blipFill>
        <p:spPr bwMode="auto">
          <a:xfrm>
            <a:off x="755575" y="2636912"/>
            <a:ext cx="7336299" cy="35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1124744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«Индюк»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03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7" y="927884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8" y="2559303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761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 необходима для: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Подготовки артикуляционного аппарата к самостоятельному становлению звуков;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Преодоления речевых нарушений;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Тренировки мышц щек, губ, языка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ED27-540C-4B78-89F4-42C55E77EE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819"/>
            <a:ext cx="2161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«Вкусное варенье»</a:t>
            </a:r>
            <a:endParaRPr lang="ru-RU" sz="28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2" y="1670720"/>
            <a:ext cx="31912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«Толстячки – Худышки»</a:t>
            </a:r>
            <a:endParaRPr lang="ru-RU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14" y="2348880"/>
            <a:ext cx="583328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994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Книги, на которые следует обратить внимание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3055"/>
            <a:ext cx="19332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71" y="984119"/>
            <a:ext cx="1785435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8119"/>
            <a:ext cx="1709701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2255"/>
            <a:ext cx="1746929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2" y="3676255"/>
            <a:ext cx="1905000" cy="268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79" y="3683124"/>
            <a:ext cx="208941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6" presetClass="emph" presetSubtype="0" accel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3729" y="6237312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родители!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Только целенаправленная систематичная работа по развитию артикуляционного аппарата поможет вашему ребенку научиться произносить правильно звуки русского языка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77" y="400506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Проведение артикуляционной гимнастики дома: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Занятие ежедневно по 5 – 7 минут;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роведение занятия перед зеркалом;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Игровая форма;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Изучение упражнения в медленном темпе.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95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199" y="5486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Артикуляционные упражнения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133455"/>
            <a:ext cx="2541477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508643" y="1133455"/>
            <a:ext cx="2655645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289" y="3309662"/>
            <a:ext cx="36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СТАТИЧЕСКИЕ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640" y="3309662"/>
            <a:ext cx="38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50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75" y="16288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2020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 «</a:t>
            </a:r>
            <a:r>
              <a:rPr lang="ru-RU" sz="2800" b="1" dirty="0" err="1" smtClean="0"/>
              <a:t>Бегемотик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9" y="1196752"/>
            <a:ext cx="40767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70000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«Трубочка»</a:t>
            </a:r>
            <a:endParaRPr 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43" y="1196752"/>
            <a:ext cx="3937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7" y="1838102"/>
            <a:ext cx="3402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7" descr="__93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060848"/>
            <a:ext cx="6264696" cy="44084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908720"/>
            <a:ext cx="2236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«Грибочек»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81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1810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358</TotalTime>
  <Words>214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Праздник детский 2</vt:lpstr>
      <vt:lpstr>Зачем нужна артикуляционная гимнастика?</vt:lpstr>
      <vt:lpstr>Артикуляционная гимнастика необходима для: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Виталий</cp:lastModifiedBy>
  <cp:revision>27</cp:revision>
  <dcterms:created xsi:type="dcterms:W3CDTF">2013-10-16T14:29:05Z</dcterms:created>
  <dcterms:modified xsi:type="dcterms:W3CDTF">2016-12-30T17:25:34Z</dcterms:modified>
  <cp:category>шаблоны к Powerpoint</cp:category>
</cp:coreProperties>
</file>